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4"/>
    <p:sldMasterId id="2147483852" r:id="rId5"/>
  </p:sldMasterIdLst>
  <p:notesMasterIdLst>
    <p:notesMasterId r:id="rId106"/>
  </p:notesMasterIdLst>
  <p:sldIdLst>
    <p:sldId id="559" r:id="rId6"/>
    <p:sldId id="499" r:id="rId7"/>
    <p:sldId id="556" r:id="rId8"/>
    <p:sldId id="522" r:id="rId9"/>
    <p:sldId id="311" r:id="rId10"/>
    <p:sldId id="325" r:id="rId11"/>
    <p:sldId id="286" r:id="rId12"/>
    <p:sldId id="326" r:id="rId13"/>
    <p:sldId id="327" r:id="rId14"/>
    <p:sldId id="328" r:id="rId15"/>
    <p:sldId id="329" r:id="rId16"/>
    <p:sldId id="313" r:id="rId17"/>
    <p:sldId id="342" r:id="rId18"/>
    <p:sldId id="345" r:id="rId19"/>
    <p:sldId id="348" r:id="rId20"/>
    <p:sldId id="346" r:id="rId21"/>
    <p:sldId id="347" r:id="rId22"/>
    <p:sldId id="350" r:id="rId23"/>
    <p:sldId id="518" r:id="rId24"/>
    <p:sldId id="536" r:id="rId25"/>
    <p:sldId id="537" r:id="rId26"/>
    <p:sldId id="486" r:id="rId27"/>
    <p:sldId id="557" r:id="rId28"/>
    <p:sldId id="483" r:id="rId29"/>
    <p:sldId id="561" r:id="rId30"/>
    <p:sldId id="578" r:id="rId31"/>
    <p:sldId id="513" r:id="rId32"/>
    <p:sldId id="560" r:id="rId33"/>
    <p:sldId id="528" r:id="rId34"/>
    <p:sldId id="298" r:id="rId35"/>
    <p:sldId id="299" r:id="rId36"/>
    <p:sldId id="297" r:id="rId37"/>
    <p:sldId id="562" r:id="rId38"/>
    <p:sldId id="300" r:id="rId39"/>
    <p:sldId id="308" r:id="rId40"/>
    <p:sldId id="303" r:id="rId41"/>
    <p:sldId id="563" r:id="rId42"/>
    <p:sldId id="569" r:id="rId43"/>
    <p:sldId id="570" r:id="rId44"/>
    <p:sldId id="571" r:id="rId45"/>
    <p:sldId id="564" r:id="rId46"/>
    <p:sldId id="566" r:id="rId47"/>
    <p:sldId id="575" r:id="rId48"/>
    <p:sldId id="572" r:id="rId49"/>
    <p:sldId id="574" r:id="rId50"/>
    <p:sldId id="573" r:id="rId51"/>
    <p:sldId id="580" r:id="rId52"/>
    <p:sldId id="581" r:id="rId53"/>
    <p:sldId id="579" r:id="rId54"/>
    <p:sldId id="565" r:id="rId55"/>
    <p:sldId id="552" r:id="rId56"/>
    <p:sldId id="553" r:id="rId57"/>
    <p:sldId id="543" r:id="rId58"/>
    <p:sldId id="568" r:id="rId59"/>
    <p:sldId id="582" r:id="rId60"/>
    <p:sldId id="583" r:id="rId61"/>
    <p:sldId id="544" r:id="rId62"/>
    <p:sldId id="545" r:id="rId63"/>
    <p:sldId id="577" r:id="rId64"/>
    <p:sldId id="540" r:id="rId65"/>
    <p:sldId id="576" r:id="rId66"/>
    <p:sldId id="541" r:id="rId67"/>
    <p:sldId id="551" r:id="rId68"/>
    <p:sldId id="546" r:id="rId69"/>
    <p:sldId id="547" r:id="rId70"/>
    <p:sldId id="548" r:id="rId71"/>
    <p:sldId id="549" r:id="rId72"/>
    <p:sldId id="550" r:id="rId73"/>
    <p:sldId id="567" r:id="rId74"/>
    <p:sldId id="514" r:id="rId75"/>
    <p:sldId id="500" r:id="rId76"/>
    <p:sldId id="521" r:id="rId77"/>
    <p:sldId id="516" r:id="rId78"/>
    <p:sldId id="292" r:id="rId79"/>
    <p:sldId id="289" r:id="rId80"/>
    <p:sldId id="512" r:id="rId81"/>
    <p:sldId id="482" r:id="rId82"/>
    <p:sldId id="480" r:id="rId83"/>
    <p:sldId id="517" r:id="rId84"/>
    <p:sldId id="508" r:id="rId85"/>
    <p:sldId id="509" r:id="rId86"/>
    <p:sldId id="510" r:id="rId87"/>
    <p:sldId id="511" r:id="rId88"/>
    <p:sldId id="554" r:id="rId89"/>
    <p:sldId id="282" r:id="rId90"/>
    <p:sldId id="555" r:id="rId91"/>
    <p:sldId id="501" r:id="rId92"/>
    <p:sldId id="538" r:id="rId93"/>
    <p:sldId id="539" r:id="rId94"/>
    <p:sldId id="529" r:id="rId95"/>
    <p:sldId id="531" r:id="rId96"/>
    <p:sldId id="532" r:id="rId97"/>
    <p:sldId id="533" r:id="rId98"/>
    <p:sldId id="527" r:id="rId99"/>
    <p:sldId id="535" r:id="rId100"/>
    <p:sldId id="534" r:id="rId101"/>
    <p:sldId id="523" r:id="rId102"/>
    <p:sldId id="530" r:id="rId103"/>
    <p:sldId id="524" r:id="rId104"/>
    <p:sldId id="489" r:id="rId105"/>
  </p:sldIdLst>
  <p:sldSz cx="9144000" cy="5143500" type="screen16x9"/>
  <p:notesSz cx="6858000" cy="9144000"/>
  <p:defaultTextStyle>
    <a:defPPr marL="0" marR="0" indent="0" algn="l" defTabSz="342900"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0" marR="0" indent="0" algn="l" defTabSz="685662" rtl="0" fontAlgn="auto" latinLnBrk="0" hangingPunct="0">
      <a:lnSpc>
        <a:spcPct val="100000"/>
      </a:lnSpc>
      <a:spcBef>
        <a:spcPts val="0"/>
      </a:spcBef>
      <a:spcAft>
        <a:spcPts val="0"/>
      </a:spcAft>
      <a:buClrTx/>
      <a:buSzTx/>
      <a:buFontTx/>
      <a:buNone/>
      <a:tabLst/>
      <a:defRPr kumimoji="0" sz="135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342831" algn="l" defTabSz="685662" rtl="0" fontAlgn="auto" latinLnBrk="0" hangingPunct="0">
      <a:lnSpc>
        <a:spcPct val="100000"/>
      </a:lnSpc>
      <a:spcBef>
        <a:spcPts val="0"/>
      </a:spcBef>
      <a:spcAft>
        <a:spcPts val="0"/>
      </a:spcAft>
      <a:buClrTx/>
      <a:buSzTx/>
      <a:buFontTx/>
      <a:buNone/>
      <a:tabLst/>
      <a:defRPr kumimoji="0" sz="135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685662" algn="l" defTabSz="685662" rtl="0" fontAlgn="auto" latinLnBrk="0" hangingPunct="0">
      <a:lnSpc>
        <a:spcPct val="100000"/>
      </a:lnSpc>
      <a:spcBef>
        <a:spcPts val="0"/>
      </a:spcBef>
      <a:spcAft>
        <a:spcPts val="0"/>
      </a:spcAft>
      <a:buClrTx/>
      <a:buSzTx/>
      <a:buFontTx/>
      <a:buNone/>
      <a:tabLst/>
      <a:defRPr kumimoji="0" sz="135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028494" algn="l" defTabSz="685662" rtl="0" fontAlgn="auto" latinLnBrk="0" hangingPunct="0">
      <a:lnSpc>
        <a:spcPct val="100000"/>
      </a:lnSpc>
      <a:spcBef>
        <a:spcPts val="0"/>
      </a:spcBef>
      <a:spcAft>
        <a:spcPts val="0"/>
      </a:spcAft>
      <a:buClrTx/>
      <a:buSzTx/>
      <a:buFontTx/>
      <a:buNone/>
      <a:tabLst/>
      <a:defRPr kumimoji="0" sz="135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371325" algn="l" defTabSz="685662" rtl="0" fontAlgn="auto" latinLnBrk="0" hangingPunct="0">
      <a:lnSpc>
        <a:spcPct val="100000"/>
      </a:lnSpc>
      <a:spcBef>
        <a:spcPts val="0"/>
      </a:spcBef>
      <a:spcAft>
        <a:spcPts val="0"/>
      </a:spcAft>
      <a:buClrTx/>
      <a:buSzTx/>
      <a:buFontTx/>
      <a:buNone/>
      <a:tabLst/>
      <a:defRPr kumimoji="0" sz="135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1714157" algn="l" defTabSz="685662" rtl="0" fontAlgn="auto" latinLnBrk="0" hangingPunct="0">
      <a:lnSpc>
        <a:spcPct val="100000"/>
      </a:lnSpc>
      <a:spcBef>
        <a:spcPts val="0"/>
      </a:spcBef>
      <a:spcAft>
        <a:spcPts val="0"/>
      </a:spcAft>
      <a:buClrTx/>
      <a:buSzTx/>
      <a:buFontTx/>
      <a:buNone/>
      <a:tabLst/>
      <a:defRPr kumimoji="0" sz="135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056989" algn="l" defTabSz="685662" rtl="0" fontAlgn="auto" latinLnBrk="0" hangingPunct="0">
      <a:lnSpc>
        <a:spcPct val="100000"/>
      </a:lnSpc>
      <a:spcBef>
        <a:spcPts val="0"/>
      </a:spcBef>
      <a:spcAft>
        <a:spcPts val="0"/>
      </a:spcAft>
      <a:buClrTx/>
      <a:buSzTx/>
      <a:buFontTx/>
      <a:buNone/>
      <a:tabLst/>
      <a:defRPr kumimoji="0" sz="135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2399820" algn="l" defTabSz="685662" rtl="0" fontAlgn="auto" latinLnBrk="0" hangingPunct="0">
      <a:lnSpc>
        <a:spcPct val="100000"/>
      </a:lnSpc>
      <a:spcBef>
        <a:spcPts val="0"/>
      </a:spcBef>
      <a:spcAft>
        <a:spcPts val="0"/>
      </a:spcAft>
      <a:buClrTx/>
      <a:buSzTx/>
      <a:buFontTx/>
      <a:buNone/>
      <a:tabLst/>
      <a:defRPr kumimoji="0" sz="135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2742651" algn="l" defTabSz="685662" rtl="0" fontAlgn="auto" latinLnBrk="0" hangingPunct="0">
      <a:lnSpc>
        <a:spcPct val="100000"/>
      </a:lnSpc>
      <a:spcBef>
        <a:spcPts val="0"/>
      </a:spcBef>
      <a:spcAft>
        <a:spcPts val="0"/>
      </a:spcAft>
      <a:buClrTx/>
      <a:buSzTx/>
      <a:buFontTx/>
      <a:buNone/>
      <a:tabLst/>
      <a:defRPr kumimoji="0" sz="1350" b="0" i="0" u="none" strike="noStrike" cap="none" spc="0" normalizeH="0" baseline="0">
        <a:ln>
          <a:noFill/>
        </a:ln>
        <a:solidFill>
          <a:srgbClr val="7F7F7F"/>
        </a:solidFill>
        <a:effectLst/>
        <a:uFillTx/>
        <a:latin typeface="Lato Light"/>
        <a:ea typeface="Lato Light"/>
        <a:cs typeface="Lato Light"/>
        <a:sym typeface="Lato Light"/>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B983A9-8A6E-D170-76F6-6EAEB4B633C7}" v="16" dt="2019-11-18T00:43:30.508"/>
    <p1510:client id="{6AE3D99B-4F3D-4677-ADC6-1FB92E77B1E8}" v="961" dt="2019-11-18T02:45:03.115"/>
    <p1510:client id="{70C8C31C-EE21-4309-BD62-E16617211FD9}" v="110" dt="2019-11-18T01:31:40.673"/>
    <p1510:client id="{900743BC-AC2A-D9AA-F7E9-BDA7E97FF741}" v="1" dt="2019-11-17T21:53:54.637"/>
    <p1510:client id="{D5885EB0-2A7F-36FF-CEBC-02EF7EDF8FB9}" v="8" dt="2019-11-17T22:40:19.59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wholeTbl>
    <a:band2H>
      <a:tcTxStyle/>
      <a:tcStyle>
        <a:tcBdr/>
        <a:fill>
          <a:solidFill>
            <a:srgbClr val="FFFFFF"/>
          </a:solidFill>
        </a:fill>
      </a:tcStyle>
    </a:band2H>
    <a:firstCol>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firstCol>
    <a:lastRow>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lastRow>
    <a:firstRow>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firstRow>
  </a:tblStyle>
  <a:tblStyle styleId="{C7B018BB-80A7-4F77-B60F-C8B233D01FF8}"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EEE7283C-3CF3-47DC-8721-378D4A62B228}" styleName="">
    <a:tblBg/>
    <a:wholeTbl>
      <a:tcTxStyle b="off"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alpha val="20000"/>
            </a:schemeClr>
          </a:solidFill>
        </a:fill>
      </a:tcStyle>
    </a:wholeTbl>
    <a:band2H>
      <a:tcTxStyle/>
      <a:tcStyle>
        <a:tcBdr/>
        <a:fill>
          <a:solidFill>
            <a:srgbClr val="FFFFFF"/>
          </a:solidFill>
        </a:fill>
      </a:tcStyle>
    </a:band2H>
    <a:firstCol>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alpha val="20000"/>
            </a:schemeClr>
          </a:solidFill>
        </a:fill>
      </a:tcStyle>
    </a:firstCol>
    <a:lastRow>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solidFill>
                <a:schemeClr val="accent2"/>
              </a:solidFill>
              <a:prstDash val="solid"/>
              <a:round/>
            </a:ln>
          </a:top>
          <a:bottom>
            <a:ln w="12700" cap="flat">
              <a:solidFill>
                <a:schemeClr val="accent2"/>
              </a:solidFill>
              <a:prstDash val="solid"/>
              <a:round/>
            </a:ln>
          </a:bottom>
          <a:insideH>
            <a:ln w="12700" cap="flat">
              <a:noFill/>
              <a:miter lim="400000"/>
            </a:ln>
          </a:insideH>
          <a:insideV>
            <a:ln w="12700" cap="flat">
              <a:noFill/>
              <a:miter lim="400000"/>
            </a:ln>
          </a:insideV>
        </a:tcBdr>
        <a:fill>
          <a:noFill/>
        </a:fill>
      </a:tcStyle>
    </a:lastRow>
    <a:firstRow>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solidFill>
                <a:schemeClr val="accent2"/>
              </a:solidFill>
              <a:prstDash val="solid"/>
              <a:round/>
            </a:ln>
          </a:top>
          <a:bottom>
            <a:ln w="12700" cap="flat">
              <a:solidFill>
                <a:schemeClr val="accent2"/>
              </a:solidFill>
              <a:prstDash val="solid"/>
              <a:round/>
            </a:ln>
          </a:bottom>
          <a:insideH>
            <a:ln w="12700" cap="flat">
              <a:noFill/>
              <a:miter lim="400000"/>
            </a:ln>
          </a:insideH>
          <a:insideV>
            <a:ln w="12700" cap="flat">
              <a:noFill/>
              <a:miter lim="400000"/>
            </a:ln>
          </a:insideV>
        </a:tcBdr>
        <a:fill>
          <a:noFill/>
        </a:fill>
      </a:tcStyle>
    </a:firstRow>
  </a:tblStyle>
  <a:tblStyle styleId="{CF821DB8-F4EB-4A41-A1BA-3FCAFE7338EE}"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33BA23B1-9221-436E-865A-0063620EA4FD}"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CDE"/>
          </a:solidFill>
        </a:fill>
      </a:tcStyle>
    </a:wholeTbl>
    <a:band2H>
      <a:tcTxStyle/>
      <a:tcStyle>
        <a:tcBdr/>
        <a:fill>
          <a:solidFill>
            <a:srgbClr val="EEEEEF"/>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Row>
  </a:tblStyle>
  <a:tblStyle styleId="{2708684C-4D16-4618-839F-0558EEFCDFE6}" styleName="">
    <a:tblBg/>
    <a:wholeTbl>
      <a:tcTxStyle b="off"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CECEC"/>
          </a:solidFill>
        </a:fill>
      </a:tcStyle>
    </a:wholeTbl>
    <a:band2H>
      <a:tcTxStyle/>
      <a:tcStyle>
        <a:tcBdr/>
        <a:fill>
          <a:solidFill>
            <a:srgbClr val="FFFFFF"/>
          </a:solidFill>
        </a:fill>
      </a:tcStyle>
    </a:band2H>
    <a:firstCol>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0000"/>
          </a:solidFill>
        </a:fill>
      </a:tcStyle>
    </a:firstCol>
    <a:lastRow>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508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254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468" y="396"/>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microsoft.com/office/2015/10/relationships/revisionInfo" Target="revisionInfo.xml"/><Relationship Id="rId16" Type="http://schemas.openxmlformats.org/officeDocument/2006/relationships/slide" Target="slides/slide11.xml"/><Relationship Id="rId107" Type="http://schemas.openxmlformats.org/officeDocument/2006/relationships/presProps" Target="presProp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viewProps" Target="view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heme" Target="theme/theme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stafa El Ayoubi" userId="S::mostafa.elayoubi_data-shapes.io#ext#@parallaxteam.com::037080fc-1405-4690-9cda-ff5c9f5eff0b" providerId="AD" clId="Web-{900743BC-AC2A-D9AA-F7E9-BDA7E97FF741}"/>
    <pc:docChg chg="sldOrd">
      <pc:chgData name="Mostafa El Ayoubi" userId="S::mostafa.elayoubi_data-shapes.io#ext#@parallaxteam.com::037080fc-1405-4690-9cda-ff5c9f5eff0b" providerId="AD" clId="Web-{900743BC-AC2A-D9AA-F7E9-BDA7E97FF741}" dt="2019-11-17T21:53:54.637" v="0"/>
      <pc:docMkLst>
        <pc:docMk/>
      </pc:docMkLst>
      <pc:sldChg chg="ord">
        <pc:chgData name="Mostafa El Ayoubi" userId="S::mostafa.elayoubi_data-shapes.io#ext#@parallaxteam.com::037080fc-1405-4690-9cda-ff5c9f5eff0b" providerId="AD" clId="Web-{900743BC-AC2A-D9AA-F7E9-BDA7E97FF741}" dt="2019-11-17T21:53:54.637" v="0"/>
        <pc:sldMkLst>
          <pc:docMk/>
          <pc:sldMk cId="1144937393" sldId="513"/>
        </pc:sldMkLst>
      </pc:sldChg>
    </pc:docChg>
  </pc:docChgLst>
  <pc:docChgLst>
    <pc:chgData name="Sol Amour" userId="S::sol.amour_autodesk.com#ext#@parallaxteam.com::83398698-2df7-4420-a81f-9bd57034adcd" providerId="AD" clId="Web-{D5885EB0-2A7F-36FF-CEBC-02EF7EDF8FB9}"/>
    <pc:docChg chg="modSld">
      <pc:chgData name="Sol Amour" userId="S::sol.amour_autodesk.com#ext#@parallaxteam.com::83398698-2df7-4420-a81f-9bd57034adcd" providerId="AD" clId="Web-{D5885EB0-2A7F-36FF-CEBC-02EF7EDF8FB9}" dt="2019-11-17T22:40:19.598" v="7"/>
      <pc:docMkLst>
        <pc:docMk/>
      </pc:docMkLst>
      <pc:sldChg chg="addSp modSp">
        <pc:chgData name="Sol Amour" userId="S::sol.amour_autodesk.com#ext#@parallaxteam.com::83398698-2df7-4420-a81f-9bd57034adcd" providerId="AD" clId="Web-{D5885EB0-2A7F-36FF-CEBC-02EF7EDF8FB9}" dt="2019-11-17T22:40:19.598" v="7"/>
        <pc:sldMkLst>
          <pc:docMk/>
          <pc:sldMk cId="1660184297" sldId="537"/>
        </pc:sldMkLst>
        <pc:picChg chg="add mod ord">
          <ac:chgData name="Sol Amour" userId="S::sol.amour_autodesk.com#ext#@parallaxteam.com::83398698-2df7-4420-a81f-9bd57034adcd" providerId="AD" clId="Web-{D5885EB0-2A7F-36FF-CEBC-02EF7EDF8FB9}" dt="2019-11-17T22:40:19.598" v="7"/>
          <ac:picMkLst>
            <pc:docMk/>
            <pc:sldMk cId="1660184297" sldId="537"/>
            <ac:picMk id="3" creationId="{0D7B7AF4-C90F-4AA6-A8C7-78045FE94BEB}"/>
          </ac:picMkLst>
        </pc:picChg>
      </pc:sldChg>
    </pc:docChg>
  </pc:docChgLst>
  <pc:docChgLst>
    <pc:chgData name="Mostafa El Ayoubi" userId="S::mostafa.elayoubi_data-shapes.io#ext#@parallaxteam.com::037080fc-1405-4690-9cda-ff5c9f5eff0b" providerId="AD" clId="Web-{A3F60B77-9C0B-563F-17AC-D2095BCDB8CD}"/>
    <pc:docChg chg="modSld">
      <pc:chgData name="Mostafa El Ayoubi" userId="S::mostafa.elayoubi_data-shapes.io#ext#@parallaxteam.com::037080fc-1405-4690-9cda-ff5c9f5eff0b" providerId="AD" clId="Web-{A3F60B77-9C0B-563F-17AC-D2095BCDB8CD}" dt="2019-10-02T08:22:42.048" v="7"/>
      <pc:docMkLst>
        <pc:docMk/>
      </pc:docMkLst>
      <pc:sldChg chg="addSp delSp modSp">
        <pc:chgData name="Mostafa El Ayoubi" userId="S::mostafa.elayoubi_data-shapes.io#ext#@parallaxteam.com::037080fc-1405-4690-9cda-ff5c9f5eff0b" providerId="AD" clId="Web-{A3F60B77-9C0B-563F-17AC-D2095BCDB8CD}" dt="2019-10-02T08:22:42.048" v="7"/>
        <pc:sldMkLst>
          <pc:docMk/>
          <pc:sldMk cId="280048436" sldId="534"/>
        </pc:sldMkLst>
        <pc:picChg chg="add del mod modCrop">
          <ac:chgData name="Mostafa El Ayoubi" userId="S::mostafa.elayoubi_data-shapes.io#ext#@parallaxteam.com::037080fc-1405-4690-9cda-ff5c9f5eff0b" providerId="AD" clId="Web-{A3F60B77-9C0B-563F-17AC-D2095BCDB8CD}" dt="2019-10-02T08:22:42.048" v="7"/>
          <ac:picMkLst>
            <pc:docMk/>
            <pc:sldMk cId="280048436" sldId="534"/>
            <ac:picMk id="3" creationId="{A9B49A50-0B1C-4BE0-8052-D4BD400B061B}"/>
          </ac:picMkLst>
        </pc:picChg>
        <pc:picChg chg="mod">
          <ac:chgData name="Mostafa El Ayoubi" userId="S::mostafa.elayoubi_data-shapes.io#ext#@parallaxteam.com::037080fc-1405-4690-9cda-ff5c9f5eff0b" providerId="AD" clId="Web-{A3F60B77-9C0B-563F-17AC-D2095BCDB8CD}" dt="2019-10-02T08:20:45.595" v="0" actId="1076"/>
          <ac:picMkLst>
            <pc:docMk/>
            <pc:sldMk cId="280048436" sldId="534"/>
            <ac:picMk id="19" creationId="{4927FAAE-9FEF-4C74-8F7B-21A26ECCF340}"/>
          </ac:picMkLst>
        </pc:picChg>
      </pc:sldChg>
    </pc:docChg>
  </pc:docChgLst>
  <pc:docChgLst>
    <pc:chgData name="Sol Amour" userId="S::sol.amour_autodesk.com#ext#@parallaxteam.com::83398698-2df7-4420-a81f-9bd57034adcd" providerId="AD" clId="Web-{0875A476-5E20-4B6C-8AD1-EB1B840237AB}"/>
    <pc:docChg chg="modSld">
      <pc:chgData name="Sol Amour" userId="S::sol.amour_autodesk.com#ext#@parallaxteam.com::83398698-2df7-4420-a81f-9bd57034adcd" providerId="AD" clId="Web-{0875A476-5E20-4B6C-8AD1-EB1B840237AB}" dt="2019-09-17T17:11:13.667" v="7" actId="20577"/>
      <pc:docMkLst>
        <pc:docMk/>
      </pc:docMkLst>
      <pc:sldChg chg="modSp">
        <pc:chgData name="Sol Amour" userId="S::sol.amour_autodesk.com#ext#@parallaxteam.com::83398698-2df7-4420-a81f-9bd57034adcd" providerId="AD" clId="Web-{0875A476-5E20-4B6C-8AD1-EB1B840237AB}" dt="2019-09-17T17:11:13.667" v="7" actId="20577"/>
        <pc:sldMkLst>
          <pc:docMk/>
          <pc:sldMk cId="3233299035" sldId="493"/>
        </pc:sldMkLst>
        <pc:spChg chg="mod">
          <ac:chgData name="Sol Amour" userId="S::sol.amour_autodesk.com#ext#@parallaxteam.com::83398698-2df7-4420-a81f-9bd57034adcd" providerId="AD" clId="Web-{0875A476-5E20-4B6C-8AD1-EB1B840237AB}" dt="2019-09-17T17:11:13.667" v="7" actId="20577"/>
          <ac:spMkLst>
            <pc:docMk/>
            <pc:sldMk cId="3233299035" sldId="493"/>
            <ac:spMk id="2" creationId="{00000000-0000-0000-0000-000000000000}"/>
          </ac:spMkLst>
        </pc:spChg>
        <pc:spChg chg="mod">
          <ac:chgData name="Sol Amour" userId="S::sol.amour_autodesk.com#ext#@parallaxteam.com::83398698-2df7-4420-a81f-9bd57034adcd" providerId="AD" clId="Web-{0875A476-5E20-4B6C-8AD1-EB1B840237AB}" dt="2019-09-17T17:11:11.042" v="5" actId="1076"/>
          <ac:spMkLst>
            <pc:docMk/>
            <pc:sldMk cId="3233299035" sldId="493"/>
            <ac:spMk id="4" creationId="{9D799AFF-C1DE-4879-A07D-A10BA3570981}"/>
          </ac:spMkLst>
        </pc:spChg>
      </pc:sldChg>
    </pc:docChg>
  </pc:docChgLst>
  <pc:docChgLst>
    <pc:chgData name="Sol Amour" userId="S::sol.amour_autodesk.com#ext#@parallaxteam.com::83398698-2df7-4420-a81f-9bd57034adcd" providerId="AD" clId="Web-{72FD4B08-6E9C-AD31-B178-7E68ED3AAFA5}"/>
    <pc:docChg chg="modSld">
      <pc:chgData name="Sol Amour" userId="S::sol.amour_autodesk.com#ext#@parallaxteam.com::83398698-2df7-4420-a81f-9bd57034adcd" providerId="AD" clId="Web-{72FD4B08-6E9C-AD31-B178-7E68ED3AAFA5}" dt="2019-11-14T18:13:04.409" v="141"/>
      <pc:docMkLst>
        <pc:docMk/>
      </pc:docMkLst>
      <pc:sldChg chg="addSp delSp modSp mod setBg modNotes">
        <pc:chgData name="Sol Amour" userId="S::sol.amour_autodesk.com#ext#@parallaxteam.com::83398698-2df7-4420-a81f-9bd57034adcd" providerId="AD" clId="Web-{72FD4B08-6E9C-AD31-B178-7E68ED3AAFA5}" dt="2019-11-14T18:13:04.409" v="141"/>
        <pc:sldMkLst>
          <pc:docMk/>
          <pc:sldMk cId="512709488" sldId="536"/>
        </pc:sldMkLst>
        <pc:spChg chg="del mod">
          <ac:chgData name="Sol Amour" userId="S::sol.amour_autodesk.com#ext#@parallaxteam.com::83398698-2df7-4420-a81f-9bd57034adcd" providerId="AD" clId="Web-{72FD4B08-6E9C-AD31-B178-7E68ED3AAFA5}" dt="2019-11-14T17:04:26.871" v="10"/>
          <ac:spMkLst>
            <pc:docMk/>
            <pc:sldMk cId="512709488" sldId="536"/>
            <ac:spMk id="3" creationId="{A334B6F8-D76E-4BB0-B11B-73B54D906298}"/>
          </ac:spMkLst>
        </pc:spChg>
        <pc:spChg chg="add del mod">
          <ac:chgData name="Sol Amour" userId="S::sol.amour_autodesk.com#ext#@parallaxteam.com::83398698-2df7-4420-a81f-9bd57034adcd" providerId="AD" clId="Web-{72FD4B08-6E9C-AD31-B178-7E68ED3AAFA5}" dt="2019-11-14T17:04:10.308" v="6"/>
          <ac:spMkLst>
            <pc:docMk/>
            <pc:sldMk cId="512709488" sldId="536"/>
            <ac:spMk id="4" creationId="{570EF244-36F5-4224-8842-3ECE4381E510}"/>
          </ac:spMkLst>
        </pc:spChg>
        <pc:picChg chg="add del mod">
          <ac:chgData name="Sol Amour" userId="S::sol.amour_autodesk.com#ext#@parallaxteam.com::83398698-2df7-4420-a81f-9bd57034adcd" providerId="AD" clId="Web-{72FD4B08-6E9C-AD31-B178-7E68ED3AAFA5}" dt="2019-11-14T17:58:08.624" v="25"/>
          <ac:picMkLst>
            <pc:docMk/>
            <pc:sldMk cId="512709488" sldId="536"/>
            <ac:picMk id="3" creationId="{8EA9F03C-ECDE-4B3E-A5DE-FC315362A970}"/>
          </ac:picMkLst>
        </pc:picChg>
        <pc:picChg chg="add del mod">
          <ac:chgData name="Sol Amour" userId="S::sol.amour_autodesk.com#ext#@parallaxteam.com::83398698-2df7-4420-a81f-9bd57034adcd" providerId="AD" clId="Web-{72FD4B08-6E9C-AD31-B178-7E68ED3AAFA5}" dt="2019-11-14T18:11:33.438" v="49"/>
          <ac:picMkLst>
            <pc:docMk/>
            <pc:sldMk cId="512709488" sldId="536"/>
            <ac:picMk id="5" creationId="{9F65AA17-2FF9-4275-929D-F111C94804E5}"/>
          </ac:picMkLst>
        </pc:picChg>
        <pc:picChg chg="add del mod">
          <ac:chgData name="Sol Amour" userId="S::sol.amour_autodesk.com#ext#@parallaxteam.com::83398698-2df7-4420-a81f-9bd57034adcd" providerId="AD" clId="Web-{72FD4B08-6E9C-AD31-B178-7E68ED3AAFA5}" dt="2019-11-14T18:11:32.532" v="48"/>
          <ac:picMkLst>
            <pc:docMk/>
            <pc:sldMk cId="512709488" sldId="536"/>
            <ac:picMk id="6" creationId="{31E67834-BD4C-4F4F-B327-F24AF5837133}"/>
          </ac:picMkLst>
        </pc:picChg>
        <pc:picChg chg="add del mod">
          <ac:chgData name="Sol Amour" userId="S::sol.amour_autodesk.com#ext#@parallaxteam.com::83398698-2df7-4420-a81f-9bd57034adcd" providerId="AD" clId="Web-{72FD4B08-6E9C-AD31-B178-7E68ED3AAFA5}" dt="2019-11-14T18:11:31.860" v="47"/>
          <ac:picMkLst>
            <pc:docMk/>
            <pc:sldMk cId="512709488" sldId="536"/>
            <ac:picMk id="7" creationId="{80DF0889-467E-4FA0-8988-58E278E01613}"/>
          </ac:picMkLst>
        </pc:picChg>
        <pc:picChg chg="add mod ord">
          <ac:chgData name="Sol Amour" userId="S::sol.amour_autodesk.com#ext#@parallaxteam.com::83398698-2df7-4420-a81f-9bd57034adcd" providerId="AD" clId="Web-{72FD4B08-6E9C-AD31-B178-7E68ED3AAFA5}" dt="2019-11-14T18:12:24.736" v="53"/>
          <ac:picMkLst>
            <pc:docMk/>
            <pc:sldMk cId="512709488" sldId="536"/>
            <ac:picMk id="9" creationId="{5A90139D-2775-455C-97F5-445A523ECD5D}"/>
          </ac:picMkLst>
        </pc:picChg>
      </pc:sldChg>
    </pc:docChg>
  </pc:docChgLst>
  <pc:docChgLst>
    <pc:chgData name="Sol Amour" userId="S::sol.amour_autodesk.com#ext#@parallaxteam.com::83398698-2df7-4420-a81f-9bd57034adcd" providerId="AD" clId="Web-{F628D6B0-6299-CD17-4AF7-BAA252F738E9}"/>
    <pc:docChg chg="addSld delSld modSld addMainMaster modMainMaster">
      <pc:chgData name="Sol Amour" userId="S::sol.amour_autodesk.com#ext#@parallaxteam.com::83398698-2df7-4420-a81f-9bd57034adcd" providerId="AD" clId="Web-{F628D6B0-6299-CD17-4AF7-BAA252F738E9}" dt="2019-11-15T19:38:49.252" v="95"/>
      <pc:docMkLst>
        <pc:docMk/>
      </pc:docMkLst>
      <pc:sldChg chg="addSp delSp modSp del">
        <pc:chgData name="Sol Amour" userId="S::sol.amour_autodesk.com#ext#@parallaxteam.com::83398698-2df7-4420-a81f-9bd57034adcd" providerId="AD" clId="Web-{F628D6B0-6299-CD17-4AF7-BAA252F738E9}" dt="2019-11-15T19:25:21.179" v="7"/>
        <pc:sldMkLst>
          <pc:docMk/>
          <pc:sldMk cId="3233299035" sldId="493"/>
        </pc:sldMkLst>
        <pc:spChg chg="add del mod">
          <ac:chgData name="Sol Amour" userId="S::sol.amour_autodesk.com#ext#@parallaxteam.com::83398698-2df7-4420-a81f-9bd57034adcd" providerId="AD" clId="Web-{F628D6B0-6299-CD17-4AF7-BAA252F738E9}" dt="2019-11-15T19:25:06.773" v="5"/>
          <ac:spMkLst>
            <pc:docMk/>
            <pc:sldMk cId="3233299035" sldId="493"/>
            <ac:spMk id="3" creationId="{047F0C0A-CE2E-4B14-9C5A-C9FC44854EE1}"/>
          </ac:spMkLst>
        </pc:spChg>
      </pc:sldChg>
      <pc:sldChg chg="modSp">
        <pc:chgData name="Sol Amour" userId="S::sol.amour_autodesk.com#ext#@parallaxteam.com::83398698-2df7-4420-a81f-9bd57034adcd" providerId="AD" clId="Web-{F628D6B0-6299-CD17-4AF7-BAA252F738E9}" dt="2019-11-15T19:26:27.430" v="43" actId="20577"/>
        <pc:sldMkLst>
          <pc:docMk/>
          <pc:sldMk cId="3857425775" sldId="518"/>
        </pc:sldMkLst>
        <pc:spChg chg="mod">
          <ac:chgData name="Sol Amour" userId="S::sol.amour_autodesk.com#ext#@parallaxteam.com::83398698-2df7-4420-a81f-9bd57034adcd" providerId="AD" clId="Web-{F628D6B0-6299-CD17-4AF7-BAA252F738E9}" dt="2019-11-15T19:26:27.430" v="43" actId="20577"/>
          <ac:spMkLst>
            <pc:docMk/>
            <pc:sldMk cId="3857425775" sldId="518"/>
            <ac:spMk id="2" creationId="{00000000-0000-0000-0000-000000000000}"/>
          </ac:spMkLst>
        </pc:spChg>
      </pc:sldChg>
      <pc:sldChg chg="modSp">
        <pc:chgData name="Sol Amour" userId="S::sol.amour_autodesk.com#ext#@parallaxteam.com::83398698-2df7-4420-a81f-9bd57034adcd" providerId="AD" clId="Web-{F628D6B0-6299-CD17-4AF7-BAA252F738E9}" dt="2019-11-15T19:26:22.196" v="28" actId="20577"/>
        <pc:sldMkLst>
          <pc:docMk/>
          <pc:sldMk cId="512709488" sldId="536"/>
        </pc:sldMkLst>
        <pc:spChg chg="mod">
          <ac:chgData name="Sol Amour" userId="S::sol.amour_autodesk.com#ext#@parallaxteam.com::83398698-2df7-4420-a81f-9bd57034adcd" providerId="AD" clId="Web-{F628D6B0-6299-CD17-4AF7-BAA252F738E9}" dt="2019-11-15T19:26:22.196" v="28" actId="20577"/>
          <ac:spMkLst>
            <pc:docMk/>
            <pc:sldMk cId="512709488" sldId="536"/>
            <ac:spMk id="2" creationId="{00000000-0000-0000-0000-000000000000}"/>
          </ac:spMkLst>
        </pc:spChg>
      </pc:sldChg>
      <pc:sldChg chg="addSp delSp modSp">
        <pc:chgData name="Sol Amour" userId="S::sol.amour_autodesk.com#ext#@parallaxteam.com::83398698-2df7-4420-a81f-9bd57034adcd" providerId="AD" clId="Web-{F628D6B0-6299-CD17-4AF7-BAA252F738E9}" dt="2019-11-15T19:38:49.252" v="95"/>
        <pc:sldMkLst>
          <pc:docMk/>
          <pc:sldMk cId="1660184297" sldId="537"/>
        </pc:sldMkLst>
        <pc:spChg chg="mod">
          <ac:chgData name="Sol Amour" userId="S::sol.amour_autodesk.com#ext#@parallaxteam.com::83398698-2df7-4420-a81f-9bd57034adcd" providerId="AD" clId="Web-{F628D6B0-6299-CD17-4AF7-BAA252F738E9}" dt="2019-11-15T19:26:33.336" v="66" actId="20577"/>
          <ac:spMkLst>
            <pc:docMk/>
            <pc:sldMk cId="1660184297" sldId="537"/>
            <ac:spMk id="2" creationId="{00000000-0000-0000-0000-000000000000}"/>
          </ac:spMkLst>
        </pc:spChg>
        <pc:spChg chg="del">
          <ac:chgData name="Sol Amour" userId="S::sol.amour_autodesk.com#ext#@parallaxteam.com::83398698-2df7-4420-a81f-9bd57034adcd" providerId="AD" clId="Web-{F628D6B0-6299-CD17-4AF7-BAA252F738E9}" dt="2019-11-15T19:26:39.618" v="69"/>
          <ac:spMkLst>
            <pc:docMk/>
            <pc:sldMk cId="1660184297" sldId="537"/>
            <ac:spMk id="3" creationId="{A334B6F8-D76E-4BB0-B11B-73B54D906298}"/>
          </ac:spMkLst>
        </pc:spChg>
        <pc:spChg chg="mod">
          <ac:chgData name="Sol Amour" userId="S::sol.amour_autodesk.com#ext#@parallaxteam.com::83398698-2df7-4420-a81f-9bd57034adcd" providerId="AD" clId="Web-{F628D6B0-6299-CD17-4AF7-BAA252F738E9}" dt="2019-11-15T19:26:49.758" v="73" actId="1076"/>
          <ac:spMkLst>
            <pc:docMk/>
            <pc:sldMk cId="1660184297" sldId="537"/>
            <ac:spMk id="4" creationId="{3E6C6771-551A-4FDC-A8B4-7635D72AC7EC}"/>
          </ac:spMkLst>
        </pc:spChg>
        <pc:spChg chg="add mod">
          <ac:chgData name="Sol Amour" userId="S::sol.amour_autodesk.com#ext#@parallaxteam.com::83398698-2df7-4420-a81f-9bd57034adcd" providerId="AD" clId="Web-{F628D6B0-6299-CD17-4AF7-BAA252F738E9}" dt="2019-11-15T19:38:49.252" v="95"/>
          <ac:spMkLst>
            <pc:docMk/>
            <pc:sldMk cId="1660184297" sldId="537"/>
            <ac:spMk id="11" creationId="{2AA6FF1F-E452-4A96-950A-8D0F8966AB12}"/>
          </ac:spMkLst>
        </pc:spChg>
        <pc:picChg chg="add mod">
          <ac:chgData name="Sol Amour" userId="S::sol.amour_autodesk.com#ext#@parallaxteam.com::83398698-2df7-4420-a81f-9bd57034adcd" providerId="AD" clId="Web-{F628D6B0-6299-CD17-4AF7-BAA252F738E9}" dt="2019-11-15T19:29:49.792" v="84" actId="1076"/>
          <ac:picMkLst>
            <pc:docMk/>
            <pc:sldMk cId="1660184297" sldId="537"/>
            <ac:picMk id="5" creationId="{99A0E37C-EE90-4035-A183-E9113D80D7A2}"/>
          </ac:picMkLst>
        </pc:picChg>
        <pc:picChg chg="add mod">
          <ac:chgData name="Sol Amour" userId="S::sol.amour_autodesk.com#ext#@parallaxteam.com::83398698-2df7-4420-a81f-9bd57034adcd" providerId="AD" clId="Web-{F628D6B0-6299-CD17-4AF7-BAA252F738E9}" dt="2019-11-15T19:29:58.465" v="86" actId="1076"/>
          <ac:picMkLst>
            <pc:docMk/>
            <pc:sldMk cId="1660184297" sldId="537"/>
            <ac:picMk id="7" creationId="{BEB60388-305D-4872-93AE-D0A7AF5A1262}"/>
          </ac:picMkLst>
        </pc:picChg>
        <pc:picChg chg="add del ord">
          <ac:chgData name="Sol Amour" userId="S::sol.amour_autodesk.com#ext#@parallaxteam.com::83398698-2df7-4420-a81f-9bd57034adcd" providerId="AD" clId="Web-{F628D6B0-6299-CD17-4AF7-BAA252F738E9}" dt="2019-11-15T19:29:52.729" v="85"/>
          <ac:picMkLst>
            <pc:docMk/>
            <pc:sldMk cId="1660184297" sldId="537"/>
            <ac:picMk id="10" creationId="{3771B714-E387-4AE2-9251-BBAA874CDDFB}"/>
          </ac:picMkLst>
        </pc:picChg>
      </pc:sldChg>
      <pc:sldChg chg="add">
        <pc:chgData name="Sol Amour" userId="S::sol.amour_autodesk.com#ext#@parallaxteam.com::83398698-2df7-4420-a81f-9bd57034adcd" providerId="AD" clId="Web-{F628D6B0-6299-CD17-4AF7-BAA252F738E9}" dt="2019-11-15T19:25:14.429" v="6"/>
        <pc:sldMkLst>
          <pc:docMk/>
          <pc:sldMk cId="3531140588" sldId="559"/>
        </pc:sldMkLst>
      </pc:sldChg>
      <pc:sldMasterChg chg="modSldLayout">
        <pc:chgData name="Sol Amour" userId="S::sol.amour_autodesk.com#ext#@parallaxteam.com::83398698-2df7-4420-a81f-9bd57034adcd" providerId="AD" clId="Web-{F628D6B0-6299-CD17-4AF7-BAA252F738E9}" dt="2019-11-15T19:25:14.429" v="6"/>
        <pc:sldMasterMkLst>
          <pc:docMk/>
          <pc:sldMasterMk cId="1571990985" sldId="2147483825"/>
        </pc:sldMasterMkLst>
        <pc:sldLayoutChg chg="replId">
          <pc:chgData name="Sol Amour" userId="S::sol.amour_autodesk.com#ext#@parallaxteam.com::83398698-2df7-4420-a81f-9bd57034adcd" providerId="AD" clId="Web-{F628D6B0-6299-CD17-4AF7-BAA252F738E9}" dt="2019-11-15T19:25:14.429" v="6"/>
          <pc:sldLayoutMkLst>
            <pc:docMk/>
            <pc:sldMasterMk cId="1571990985" sldId="2147483825"/>
            <pc:sldLayoutMk cId="1077018753" sldId="2147483854"/>
          </pc:sldLayoutMkLst>
        </pc:sldLayoutChg>
        <pc:sldLayoutChg chg="replId">
          <pc:chgData name="Sol Amour" userId="S::sol.amour_autodesk.com#ext#@parallaxteam.com::83398698-2df7-4420-a81f-9bd57034adcd" providerId="AD" clId="Web-{F628D6B0-6299-CD17-4AF7-BAA252F738E9}" dt="2019-11-15T19:25:14.429" v="6"/>
          <pc:sldLayoutMkLst>
            <pc:docMk/>
            <pc:sldMasterMk cId="1571990985" sldId="2147483825"/>
            <pc:sldLayoutMk cId="2943764335" sldId="2147483862"/>
          </pc:sldLayoutMkLst>
        </pc:sldLayoutChg>
      </pc:sldMasterChg>
      <pc:sldMasterChg chg="add addSldLayout">
        <pc:chgData name="Sol Amour" userId="S::sol.amour_autodesk.com#ext#@parallaxteam.com::83398698-2df7-4420-a81f-9bd57034adcd" providerId="AD" clId="Web-{F628D6B0-6299-CD17-4AF7-BAA252F738E9}" dt="2019-11-15T19:25:14.429" v="6"/>
        <pc:sldMasterMkLst>
          <pc:docMk/>
          <pc:sldMasterMk cId="1571990985" sldId="2147483852"/>
        </pc:sldMasterMkLst>
        <pc:sldLayoutChg chg="add">
          <pc:chgData name="Sol Amour" userId="S::sol.amour_autodesk.com#ext#@parallaxteam.com::83398698-2df7-4420-a81f-9bd57034adcd" providerId="AD" clId="Web-{F628D6B0-6299-CD17-4AF7-BAA252F738E9}" dt="2019-11-15T19:25:14.429" v="6"/>
          <pc:sldLayoutMkLst>
            <pc:docMk/>
            <pc:sldMasterMk cId="1571990985" sldId="2147483852"/>
            <pc:sldLayoutMk cId="723069129" sldId="2147483828"/>
          </pc:sldLayoutMkLst>
        </pc:sldLayoutChg>
        <pc:sldLayoutChg chg="add">
          <pc:chgData name="Sol Amour" userId="S::sol.amour_autodesk.com#ext#@parallaxteam.com::83398698-2df7-4420-a81f-9bd57034adcd" providerId="AD" clId="Web-{F628D6B0-6299-CD17-4AF7-BAA252F738E9}" dt="2019-11-15T19:25:14.429" v="6"/>
          <pc:sldLayoutMkLst>
            <pc:docMk/>
            <pc:sldMasterMk cId="1571990985" sldId="2147483852"/>
            <pc:sldLayoutMk cId="1782873034" sldId="2147483829"/>
          </pc:sldLayoutMkLst>
        </pc:sldLayoutChg>
        <pc:sldLayoutChg chg="add">
          <pc:chgData name="Sol Amour" userId="S::sol.amour_autodesk.com#ext#@parallaxteam.com::83398698-2df7-4420-a81f-9bd57034adcd" providerId="AD" clId="Web-{F628D6B0-6299-CD17-4AF7-BAA252F738E9}" dt="2019-11-15T19:25:14.429" v="6"/>
          <pc:sldLayoutMkLst>
            <pc:docMk/>
            <pc:sldMasterMk cId="1571990985" sldId="2147483852"/>
            <pc:sldLayoutMk cId="3173598187" sldId="2147483831"/>
          </pc:sldLayoutMkLst>
        </pc:sldLayoutChg>
        <pc:sldLayoutChg chg="add">
          <pc:chgData name="Sol Amour" userId="S::sol.amour_autodesk.com#ext#@parallaxteam.com::83398698-2df7-4420-a81f-9bd57034adcd" providerId="AD" clId="Web-{F628D6B0-6299-CD17-4AF7-BAA252F738E9}" dt="2019-11-15T19:25:14.429" v="6"/>
          <pc:sldLayoutMkLst>
            <pc:docMk/>
            <pc:sldMasterMk cId="1571990985" sldId="2147483852"/>
            <pc:sldLayoutMk cId="3890165279" sldId="2147483833"/>
          </pc:sldLayoutMkLst>
        </pc:sldLayoutChg>
        <pc:sldLayoutChg chg="add">
          <pc:chgData name="Sol Amour" userId="S::sol.amour_autodesk.com#ext#@parallaxteam.com::83398698-2df7-4420-a81f-9bd57034adcd" providerId="AD" clId="Web-{F628D6B0-6299-CD17-4AF7-BAA252F738E9}" dt="2019-11-15T19:25:14.429" v="6"/>
          <pc:sldLayoutMkLst>
            <pc:docMk/>
            <pc:sldMasterMk cId="1571990985" sldId="2147483852"/>
            <pc:sldLayoutMk cId="225429614" sldId="2147483834"/>
          </pc:sldLayoutMkLst>
        </pc:sldLayoutChg>
        <pc:sldLayoutChg chg="add">
          <pc:chgData name="Sol Amour" userId="S::sol.amour_autodesk.com#ext#@parallaxteam.com::83398698-2df7-4420-a81f-9bd57034adcd" providerId="AD" clId="Web-{F628D6B0-6299-CD17-4AF7-BAA252F738E9}" dt="2019-11-15T19:25:14.429" v="6"/>
          <pc:sldLayoutMkLst>
            <pc:docMk/>
            <pc:sldMasterMk cId="1571990985" sldId="2147483852"/>
            <pc:sldLayoutMk cId="1564324825" sldId="2147483838"/>
          </pc:sldLayoutMkLst>
        </pc:sldLayoutChg>
        <pc:sldLayoutChg chg="add">
          <pc:chgData name="Sol Amour" userId="S::sol.amour_autodesk.com#ext#@parallaxteam.com::83398698-2df7-4420-a81f-9bd57034adcd" providerId="AD" clId="Web-{F628D6B0-6299-CD17-4AF7-BAA252F738E9}" dt="2019-11-15T19:25:14.429" v="6"/>
          <pc:sldLayoutMkLst>
            <pc:docMk/>
            <pc:sldMasterMk cId="1571990985" sldId="2147483852"/>
            <pc:sldLayoutMk cId="1019326423" sldId="2147483839"/>
          </pc:sldLayoutMkLst>
        </pc:sldLayoutChg>
        <pc:sldLayoutChg chg="add">
          <pc:chgData name="Sol Amour" userId="S::sol.amour_autodesk.com#ext#@parallaxteam.com::83398698-2df7-4420-a81f-9bd57034adcd" providerId="AD" clId="Web-{F628D6B0-6299-CD17-4AF7-BAA252F738E9}" dt="2019-11-15T19:25:14.429" v="6"/>
          <pc:sldLayoutMkLst>
            <pc:docMk/>
            <pc:sldMasterMk cId="1571990985" sldId="2147483852"/>
            <pc:sldLayoutMk cId="508488401" sldId="2147483845"/>
          </pc:sldLayoutMkLst>
        </pc:sldLayoutChg>
        <pc:sldLayoutChg chg="add">
          <pc:chgData name="Sol Amour" userId="S::sol.amour_autodesk.com#ext#@parallaxteam.com::83398698-2df7-4420-a81f-9bd57034adcd" providerId="AD" clId="Web-{F628D6B0-6299-CD17-4AF7-BAA252F738E9}" dt="2019-11-15T19:25:14.429" v="6"/>
          <pc:sldLayoutMkLst>
            <pc:docMk/>
            <pc:sldMasterMk cId="1571990985" sldId="2147483852"/>
            <pc:sldLayoutMk cId="3306083455" sldId="2147483847"/>
          </pc:sldLayoutMkLst>
        </pc:sldLayoutChg>
        <pc:sldLayoutChg chg="add">
          <pc:chgData name="Sol Amour" userId="S::sol.amour_autodesk.com#ext#@parallaxteam.com::83398698-2df7-4420-a81f-9bd57034adcd" providerId="AD" clId="Web-{F628D6B0-6299-CD17-4AF7-BAA252F738E9}" dt="2019-11-15T19:25:14.429" v="6"/>
          <pc:sldLayoutMkLst>
            <pc:docMk/>
            <pc:sldMasterMk cId="1571990985" sldId="2147483852"/>
            <pc:sldLayoutMk cId="1003478238" sldId="2147483848"/>
          </pc:sldLayoutMkLst>
        </pc:sldLayoutChg>
        <pc:sldLayoutChg chg="add">
          <pc:chgData name="Sol Amour" userId="S::sol.amour_autodesk.com#ext#@parallaxteam.com::83398698-2df7-4420-a81f-9bd57034adcd" providerId="AD" clId="Web-{F628D6B0-6299-CD17-4AF7-BAA252F738E9}" dt="2019-11-15T19:25:14.429" v="6"/>
          <pc:sldLayoutMkLst>
            <pc:docMk/>
            <pc:sldMasterMk cId="1571990985" sldId="2147483852"/>
            <pc:sldLayoutMk cId="3560205522" sldId="2147483849"/>
          </pc:sldLayoutMkLst>
        </pc:sldLayoutChg>
        <pc:sldLayoutChg chg="add">
          <pc:chgData name="Sol Amour" userId="S::sol.amour_autodesk.com#ext#@parallaxteam.com::83398698-2df7-4420-a81f-9bd57034adcd" providerId="AD" clId="Web-{F628D6B0-6299-CD17-4AF7-BAA252F738E9}" dt="2019-11-15T19:25:14.429" v="6"/>
          <pc:sldLayoutMkLst>
            <pc:docMk/>
            <pc:sldMasterMk cId="1571990985" sldId="2147483852"/>
            <pc:sldLayoutMk cId="3906489338" sldId="2147483850"/>
          </pc:sldLayoutMkLst>
        </pc:sldLayoutChg>
        <pc:sldLayoutChg chg="add">
          <pc:chgData name="Sol Amour" userId="S::sol.amour_autodesk.com#ext#@parallaxteam.com::83398698-2df7-4420-a81f-9bd57034adcd" providerId="AD" clId="Web-{F628D6B0-6299-CD17-4AF7-BAA252F738E9}" dt="2019-11-15T19:25:14.429" v="6"/>
          <pc:sldLayoutMkLst>
            <pc:docMk/>
            <pc:sldMasterMk cId="1571990985" sldId="2147483852"/>
            <pc:sldLayoutMk cId="4120501300" sldId="2147483851"/>
          </pc:sldLayoutMkLst>
        </pc:sldLayoutChg>
        <pc:sldLayoutChg chg="add">
          <pc:chgData name="Sol Amour" userId="S::sol.amour_autodesk.com#ext#@parallaxteam.com::83398698-2df7-4420-a81f-9bd57034adcd" providerId="AD" clId="Web-{F628D6B0-6299-CD17-4AF7-BAA252F738E9}" dt="2019-11-15T19:25:14.429" v="6"/>
          <pc:sldLayoutMkLst>
            <pc:docMk/>
            <pc:sldMasterMk cId="1571990985" sldId="2147483852"/>
            <pc:sldLayoutMk cId="282960310" sldId="2147483855"/>
          </pc:sldLayoutMkLst>
        </pc:sldLayoutChg>
        <pc:sldLayoutChg chg="add">
          <pc:chgData name="Sol Amour" userId="S::sol.amour_autodesk.com#ext#@parallaxteam.com::83398698-2df7-4420-a81f-9bd57034adcd" providerId="AD" clId="Web-{F628D6B0-6299-CD17-4AF7-BAA252F738E9}" dt="2019-11-15T19:25:14.429" v="6"/>
          <pc:sldLayoutMkLst>
            <pc:docMk/>
            <pc:sldMasterMk cId="1571990985" sldId="2147483852"/>
            <pc:sldLayoutMk cId="1656074397" sldId="2147483856"/>
          </pc:sldLayoutMkLst>
        </pc:sldLayoutChg>
        <pc:sldLayoutChg chg="add">
          <pc:chgData name="Sol Amour" userId="S::sol.amour_autodesk.com#ext#@parallaxteam.com::83398698-2df7-4420-a81f-9bd57034adcd" providerId="AD" clId="Web-{F628D6B0-6299-CD17-4AF7-BAA252F738E9}" dt="2019-11-15T19:25:14.429" v="6"/>
          <pc:sldLayoutMkLst>
            <pc:docMk/>
            <pc:sldMasterMk cId="1571990985" sldId="2147483852"/>
            <pc:sldLayoutMk cId="1189664938" sldId="2147483857"/>
          </pc:sldLayoutMkLst>
        </pc:sldLayoutChg>
        <pc:sldLayoutChg chg="add">
          <pc:chgData name="Sol Amour" userId="S::sol.amour_autodesk.com#ext#@parallaxteam.com::83398698-2df7-4420-a81f-9bd57034adcd" providerId="AD" clId="Web-{F628D6B0-6299-CD17-4AF7-BAA252F738E9}" dt="2019-11-15T19:25:14.429" v="6"/>
          <pc:sldLayoutMkLst>
            <pc:docMk/>
            <pc:sldMasterMk cId="1571990985" sldId="2147483852"/>
            <pc:sldLayoutMk cId="3145553971" sldId="2147483858"/>
          </pc:sldLayoutMkLst>
        </pc:sldLayoutChg>
        <pc:sldLayoutChg chg="add">
          <pc:chgData name="Sol Amour" userId="S::sol.amour_autodesk.com#ext#@parallaxteam.com::83398698-2df7-4420-a81f-9bd57034adcd" providerId="AD" clId="Web-{F628D6B0-6299-CD17-4AF7-BAA252F738E9}" dt="2019-11-15T19:25:14.429" v="6"/>
          <pc:sldLayoutMkLst>
            <pc:docMk/>
            <pc:sldMasterMk cId="1571990985" sldId="2147483852"/>
            <pc:sldLayoutMk cId="284506053" sldId="2147483859"/>
          </pc:sldLayoutMkLst>
        </pc:sldLayoutChg>
        <pc:sldLayoutChg chg="add">
          <pc:chgData name="Sol Amour" userId="S::sol.amour_autodesk.com#ext#@parallaxteam.com::83398698-2df7-4420-a81f-9bd57034adcd" providerId="AD" clId="Web-{F628D6B0-6299-CD17-4AF7-BAA252F738E9}" dt="2019-11-15T19:25:14.429" v="6"/>
          <pc:sldLayoutMkLst>
            <pc:docMk/>
            <pc:sldMasterMk cId="1571990985" sldId="2147483852"/>
            <pc:sldLayoutMk cId="2201692438" sldId="2147483860"/>
          </pc:sldLayoutMkLst>
        </pc:sldLayoutChg>
        <pc:sldLayoutChg chg="add">
          <pc:chgData name="Sol Amour" userId="S::sol.amour_autodesk.com#ext#@parallaxteam.com::83398698-2df7-4420-a81f-9bd57034adcd" providerId="AD" clId="Web-{F628D6B0-6299-CD17-4AF7-BAA252F738E9}" dt="2019-11-15T19:25:14.429" v="6"/>
          <pc:sldLayoutMkLst>
            <pc:docMk/>
            <pc:sldMasterMk cId="1571990985" sldId="2147483852"/>
            <pc:sldLayoutMk cId="2432466351" sldId="2147483861"/>
          </pc:sldLayoutMkLst>
        </pc:sldLayoutChg>
        <pc:sldLayoutChg chg="add">
          <pc:chgData name="Sol Amour" userId="S::sol.amour_autodesk.com#ext#@parallaxteam.com::83398698-2df7-4420-a81f-9bd57034adcd" providerId="AD" clId="Web-{F628D6B0-6299-CD17-4AF7-BAA252F738E9}" dt="2019-11-15T19:25:14.429" v="6"/>
          <pc:sldLayoutMkLst>
            <pc:docMk/>
            <pc:sldMasterMk cId="1571990985" sldId="2147483852"/>
            <pc:sldLayoutMk cId="2580825133" sldId="2147483864"/>
          </pc:sldLayoutMkLst>
        </pc:sldLayoutChg>
        <pc:sldLayoutChg chg="add">
          <pc:chgData name="Sol Amour" userId="S::sol.amour_autodesk.com#ext#@parallaxteam.com::83398698-2df7-4420-a81f-9bd57034adcd" providerId="AD" clId="Web-{F628D6B0-6299-CD17-4AF7-BAA252F738E9}" dt="2019-11-15T19:25:14.429" v="6"/>
          <pc:sldLayoutMkLst>
            <pc:docMk/>
            <pc:sldMasterMk cId="1571990985" sldId="2147483852"/>
            <pc:sldLayoutMk cId="2672029545" sldId="2147483865"/>
          </pc:sldLayoutMkLst>
        </pc:sldLayoutChg>
      </pc:sldMasterChg>
    </pc:docChg>
  </pc:docChgLst>
  <pc:docChgLst>
    <pc:chgData name="Mostafa El Ayoubi" userId="c1d7489b-4b64-4f7a-b035-23530b0e3968" providerId="ADAL" clId="{6AE3D99B-4F3D-4677-ADC6-1FB92E77B1E8}"/>
    <pc:docChg chg="undo custSel addSld delSld modSld sldOrd">
      <pc:chgData name="Mostafa El Ayoubi" userId="c1d7489b-4b64-4f7a-b035-23530b0e3968" providerId="ADAL" clId="{6AE3D99B-4F3D-4677-ADC6-1FB92E77B1E8}" dt="2019-11-18T02:45:03.115" v="1898" actId="1076"/>
      <pc:docMkLst>
        <pc:docMk/>
      </pc:docMkLst>
      <pc:sldChg chg="add del">
        <pc:chgData name="Mostafa El Ayoubi" userId="c1d7489b-4b64-4f7a-b035-23530b0e3968" providerId="ADAL" clId="{6AE3D99B-4F3D-4677-ADC6-1FB92E77B1E8}" dt="2019-11-06T18:22:39.328" v="9"/>
        <pc:sldMkLst>
          <pc:docMk/>
          <pc:sldMk cId="3660742366" sldId="297"/>
        </pc:sldMkLst>
      </pc:sldChg>
      <pc:sldChg chg="addSp delSp modSp add del">
        <pc:chgData name="Mostafa El Ayoubi" userId="c1d7489b-4b64-4f7a-b035-23530b0e3968" providerId="ADAL" clId="{6AE3D99B-4F3D-4677-ADC6-1FB92E77B1E8}" dt="2019-11-15T21:16:37.228" v="84"/>
        <pc:sldMkLst>
          <pc:docMk/>
          <pc:sldMk cId="627596096" sldId="298"/>
        </pc:sldMkLst>
        <pc:spChg chg="add del mod">
          <ac:chgData name="Mostafa El Ayoubi" userId="c1d7489b-4b64-4f7a-b035-23530b0e3968" providerId="ADAL" clId="{6AE3D99B-4F3D-4677-ADC6-1FB92E77B1E8}" dt="2019-11-15T21:16:37.228" v="84"/>
          <ac:spMkLst>
            <pc:docMk/>
            <pc:sldMk cId="627596096" sldId="298"/>
            <ac:spMk id="4" creationId="{8FDD214F-B342-4614-97C9-C6E38CE4CB66}"/>
          </ac:spMkLst>
        </pc:spChg>
      </pc:sldChg>
      <pc:sldChg chg="add del">
        <pc:chgData name="Mostafa El Ayoubi" userId="c1d7489b-4b64-4f7a-b035-23530b0e3968" providerId="ADAL" clId="{6AE3D99B-4F3D-4677-ADC6-1FB92E77B1E8}" dt="2019-11-06T18:22:39.328" v="9"/>
        <pc:sldMkLst>
          <pc:docMk/>
          <pc:sldMk cId="2135019606" sldId="299"/>
        </pc:sldMkLst>
      </pc:sldChg>
      <pc:sldChg chg="add del">
        <pc:chgData name="Mostafa El Ayoubi" userId="c1d7489b-4b64-4f7a-b035-23530b0e3968" providerId="ADAL" clId="{6AE3D99B-4F3D-4677-ADC6-1FB92E77B1E8}" dt="2019-11-06T18:22:39.328" v="9"/>
        <pc:sldMkLst>
          <pc:docMk/>
          <pc:sldMk cId="422319220" sldId="300"/>
        </pc:sldMkLst>
      </pc:sldChg>
      <pc:sldChg chg="add del">
        <pc:chgData name="Mostafa El Ayoubi" userId="c1d7489b-4b64-4f7a-b035-23530b0e3968" providerId="ADAL" clId="{6AE3D99B-4F3D-4677-ADC6-1FB92E77B1E8}" dt="2019-11-06T18:22:39.328" v="9"/>
        <pc:sldMkLst>
          <pc:docMk/>
          <pc:sldMk cId="942524358" sldId="303"/>
        </pc:sldMkLst>
      </pc:sldChg>
      <pc:sldChg chg="add del">
        <pc:chgData name="Mostafa El Ayoubi" userId="c1d7489b-4b64-4f7a-b035-23530b0e3968" providerId="ADAL" clId="{6AE3D99B-4F3D-4677-ADC6-1FB92E77B1E8}" dt="2019-11-06T18:22:39.328" v="9"/>
        <pc:sldMkLst>
          <pc:docMk/>
          <pc:sldMk cId="2108026920" sldId="308"/>
        </pc:sldMkLst>
      </pc:sldChg>
      <pc:sldChg chg="modSp">
        <pc:chgData name="Mostafa El Ayoubi" userId="c1d7489b-4b64-4f7a-b035-23530b0e3968" providerId="ADAL" clId="{6AE3D99B-4F3D-4677-ADC6-1FB92E77B1E8}" dt="2019-11-18T02:22:05.383" v="1747" actId="1036"/>
        <pc:sldMkLst>
          <pc:docMk/>
          <pc:sldMk cId="1247736572" sldId="345"/>
        </pc:sldMkLst>
        <pc:picChg chg="mod">
          <ac:chgData name="Mostafa El Ayoubi" userId="c1d7489b-4b64-4f7a-b035-23530b0e3968" providerId="ADAL" clId="{6AE3D99B-4F3D-4677-ADC6-1FB92E77B1E8}" dt="2019-11-18T02:22:05.383" v="1747" actId="1036"/>
          <ac:picMkLst>
            <pc:docMk/>
            <pc:sldMk cId="1247736572" sldId="345"/>
            <ac:picMk id="1026" creationId="{6D033227-8D76-4612-AA8D-68B4E5979142}"/>
          </ac:picMkLst>
        </pc:picChg>
      </pc:sldChg>
      <pc:sldChg chg="modSp">
        <pc:chgData name="Mostafa El Ayoubi" userId="c1d7489b-4b64-4f7a-b035-23530b0e3968" providerId="ADAL" clId="{6AE3D99B-4F3D-4677-ADC6-1FB92E77B1E8}" dt="2019-11-18T02:21:53.938" v="1741" actId="1035"/>
        <pc:sldMkLst>
          <pc:docMk/>
          <pc:sldMk cId="1422904928" sldId="346"/>
        </pc:sldMkLst>
        <pc:spChg chg="mod">
          <ac:chgData name="Mostafa El Ayoubi" userId="c1d7489b-4b64-4f7a-b035-23530b0e3968" providerId="ADAL" clId="{6AE3D99B-4F3D-4677-ADC6-1FB92E77B1E8}" dt="2019-11-18T02:21:53.938" v="1741" actId="1035"/>
          <ac:spMkLst>
            <pc:docMk/>
            <pc:sldMk cId="1422904928" sldId="346"/>
            <ac:spMk id="3" creationId="{E7641D93-F46C-457B-BBE1-FBE391E37AF4}"/>
          </ac:spMkLst>
        </pc:spChg>
        <pc:picChg chg="mod">
          <ac:chgData name="Mostafa El Ayoubi" userId="c1d7489b-4b64-4f7a-b035-23530b0e3968" providerId="ADAL" clId="{6AE3D99B-4F3D-4677-ADC6-1FB92E77B1E8}" dt="2019-11-18T02:21:53.938" v="1741" actId="1035"/>
          <ac:picMkLst>
            <pc:docMk/>
            <pc:sldMk cId="1422904928" sldId="346"/>
            <ac:picMk id="2050" creationId="{156CB405-1B40-4E3E-94B3-255D677CAE81}"/>
          </ac:picMkLst>
        </pc:picChg>
      </pc:sldChg>
      <pc:sldChg chg="modSp">
        <pc:chgData name="Mostafa El Ayoubi" userId="c1d7489b-4b64-4f7a-b035-23530b0e3968" providerId="ADAL" clId="{6AE3D99B-4F3D-4677-ADC6-1FB92E77B1E8}" dt="2019-11-18T02:22:14.368" v="1774" actId="1036"/>
        <pc:sldMkLst>
          <pc:docMk/>
          <pc:sldMk cId="1835022538" sldId="347"/>
        </pc:sldMkLst>
        <pc:picChg chg="mod">
          <ac:chgData name="Mostafa El Ayoubi" userId="c1d7489b-4b64-4f7a-b035-23530b0e3968" providerId="ADAL" clId="{6AE3D99B-4F3D-4677-ADC6-1FB92E77B1E8}" dt="2019-11-18T02:22:14.368" v="1774" actId="1036"/>
          <ac:picMkLst>
            <pc:docMk/>
            <pc:sldMk cId="1835022538" sldId="347"/>
            <ac:picMk id="4" creationId="{D91EB0F2-A21F-409A-9AEC-494760853E4A}"/>
          </ac:picMkLst>
        </pc:picChg>
      </pc:sldChg>
      <pc:sldChg chg="modSp">
        <pc:chgData name="Mostafa El Ayoubi" userId="c1d7489b-4b64-4f7a-b035-23530b0e3968" providerId="ADAL" clId="{6AE3D99B-4F3D-4677-ADC6-1FB92E77B1E8}" dt="2019-11-18T02:22:09.040" v="1760" actId="1036"/>
        <pc:sldMkLst>
          <pc:docMk/>
          <pc:sldMk cId="139138590" sldId="348"/>
        </pc:sldMkLst>
        <pc:picChg chg="mod">
          <ac:chgData name="Mostafa El Ayoubi" userId="c1d7489b-4b64-4f7a-b035-23530b0e3968" providerId="ADAL" clId="{6AE3D99B-4F3D-4677-ADC6-1FB92E77B1E8}" dt="2019-11-18T02:22:07.571" v="1754" actId="1036"/>
          <ac:picMkLst>
            <pc:docMk/>
            <pc:sldMk cId="139138590" sldId="348"/>
            <ac:picMk id="3074" creationId="{5E1C4BE9-C7FC-455A-8FA9-2D566CB0A792}"/>
          </ac:picMkLst>
        </pc:picChg>
        <pc:picChg chg="mod">
          <ac:chgData name="Mostafa El Ayoubi" userId="c1d7489b-4b64-4f7a-b035-23530b0e3968" providerId="ADAL" clId="{6AE3D99B-4F3D-4677-ADC6-1FB92E77B1E8}" dt="2019-11-18T02:22:09.040" v="1760" actId="1036"/>
          <ac:picMkLst>
            <pc:docMk/>
            <pc:sldMk cId="139138590" sldId="348"/>
            <ac:picMk id="3076" creationId="{DA1CD6BB-4FD9-40E5-A165-2D3D5CF3ED98}"/>
          </ac:picMkLst>
        </pc:picChg>
      </pc:sldChg>
      <pc:sldChg chg="modSp">
        <pc:chgData name="Mostafa El Ayoubi" userId="c1d7489b-4b64-4f7a-b035-23530b0e3968" providerId="ADAL" clId="{6AE3D99B-4F3D-4677-ADC6-1FB92E77B1E8}" dt="2019-11-18T02:22:21.182" v="1786" actId="1036"/>
        <pc:sldMkLst>
          <pc:docMk/>
          <pc:sldMk cId="3502622487" sldId="350"/>
        </pc:sldMkLst>
        <pc:spChg chg="mod">
          <ac:chgData name="Mostafa El Ayoubi" userId="c1d7489b-4b64-4f7a-b035-23530b0e3968" providerId="ADAL" clId="{6AE3D99B-4F3D-4677-ADC6-1FB92E77B1E8}" dt="2019-11-18T02:22:21.182" v="1786" actId="1036"/>
          <ac:spMkLst>
            <pc:docMk/>
            <pc:sldMk cId="3502622487" sldId="350"/>
            <ac:spMk id="3" creationId="{E7641D93-F46C-457B-BBE1-FBE391E37AF4}"/>
          </ac:spMkLst>
        </pc:spChg>
        <pc:picChg chg="mod">
          <ac:chgData name="Mostafa El Ayoubi" userId="c1d7489b-4b64-4f7a-b035-23530b0e3968" providerId="ADAL" clId="{6AE3D99B-4F3D-4677-ADC6-1FB92E77B1E8}" dt="2019-11-18T02:22:21.182" v="1786" actId="1036"/>
          <ac:picMkLst>
            <pc:docMk/>
            <pc:sldMk cId="3502622487" sldId="350"/>
            <ac:picMk id="6146" creationId="{2535D70C-73AF-489B-AD33-C9E7EAFA41A7}"/>
          </ac:picMkLst>
        </pc:picChg>
      </pc:sldChg>
      <pc:sldChg chg="add del">
        <pc:chgData name="Mostafa El Ayoubi" userId="c1d7489b-4b64-4f7a-b035-23530b0e3968" providerId="ADAL" clId="{6AE3D99B-4F3D-4677-ADC6-1FB92E77B1E8}" dt="2019-11-06T18:22:39.328" v="9"/>
        <pc:sldMkLst>
          <pc:docMk/>
          <pc:sldMk cId="1144937393" sldId="513"/>
        </pc:sldMkLst>
      </pc:sldChg>
      <pc:sldChg chg="addSp modSp add del">
        <pc:chgData name="Mostafa El Ayoubi" userId="c1d7489b-4b64-4f7a-b035-23530b0e3968" providerId="ADAL" clId="{6AE3D99B-4F3D-4677-ADC6-1FB92E77B1E8}" dt="2019-11-15T21:16:38.427" v="85" actId="1076"/>
        <pc:sldMkLst>
          <pc:docMk/>
          <pc:sldMk cId="3026977465" sldId="528"/>
        </pc:sldMkLst>
        <pc:spChg chg="add mod">
          <ac:chgData name="Mostafa El Ayoubi" userId="c1d7489b-4b64-4f7a-b035-23530b0e3968" providerId="ADAL" clId="{6AE3D99B-4F3D-4677-ADC6-1FB92E77B1E8}" dt="2019-11-15T21:16:38.427" v="85" actId="1076"/>
          <ac:spMkLst>
            <pc:docMk/>
            <pc:sldMk cId="3026977465" sldId="528"/>
            <ac:spMk id="3" creationId="{2322DE09-71CC-4CDA-AD6F-E9994ECDF23F}"/>
          </ac:spMkLst>
        </pc:spChg>
      </pc:sldChg>
      <pc:sldChg chg="add">
        <pc:chgData name="Mostafa El Ayoubi" userId="c1d7489b-4b64-4f7a-b035-23530b0e3968" providerId="ADAL" clId="{6AE3D99B-4F3D-4677-ADC6-1FB92E77B1E8}" dt="2019-11-06T19:43:21.940" v="10"/>
        <pc:sldMkLst>
          <pc:docMk/>
          <pc:sldMk cId="2281931112" sldId="538"/>
        </pc:sldMkLst>
      </pc:sldChg>
      <pc:sldChg chg="add">
        <pc:chgData name="Mostafa El Ayoubi" userId="c1d7489b-4b64-4f7a-b035-23530b0e3968" providerId="ADAL" clId="{6AE3D99B-4F3D-4677-ADC6-1FB92E77B1E8}" dt="2019-11-06T19:43:21.940" v="10"/>
        <pc:sldMkLst>
          <pc:docMk/>
          <pc:sldMk cId="2901473124" sldId="539"/>
        </pc:sldMkLst>
      </pc:sldChg>
      <pc:sldChg chg="add ord">
        <pc:chgData name="Mostafa El Ayoubi" userId="c1d7489b-4b64-4f7a-b035-23530b0e3968" providerId="ADAL" clId="{6AE3D99B-4F3D-4677-ADC6-1FB92E77B1E8}" dt="2019-11-17T21:58:51.872" v="1080"/>
        <pc:sldMkLst>
          <pc:docMk/>
          <pc:sldMk cId="220603569" sldId="540"/>
        </pc:sldMkLst>
      </pc:sldChg>
      <pc:sldChg chg="add ord">
        <pc:chgData name="Mostafa El Ayoubi" userId="c1d7489b-4b64-4f7a-b035-23530b0e3968" providerId="ADAL" clId="{6AE3D99B-4F3D-4677-ADC6-1FB92E77B1E8}" dt="2019-11-17T21:58:51.872" v="1080"/>
        <pc:sldMkLst>
          <pc:docMk/>
          <pc:sldMk cId="331945134" sldId="541"/>
        </pc:sldMkLst>
      </pc:sldChg>
      <pc:sldChg chg="add">
        <pc:chgData name="Mostafa El Ayoubi" userId="c1d7489b-4b64-4f7a-b035-23530b0e3968" providerId="ADAL" clId="{6AE3D99B-4F3D-4677-ADC6-1FB92E77B1E8}" dt="2019-11-06T18:22:39.328" v="9"/>
        <pc:sldMkLst>
          <pc:docMk/>
          <pc:sldMk cId="1109081818" sldId="543"/>
        </pc:sldMkLst>
      </pc:sldChg>
      <pc:sldChg chg="add ord">
        <pc:chgData name="Mostafa El Ayoubi" userId="c1d7489b-4b64-4f7a-b035-23530b0e3968" providerId="ADAL" clId="{6AE3D99B-4F3D-4677-ADC6-1FB92E77B1E8}" dt="2019-11-17T21:58:36.367" v="1079"/>
        <pc:sldMkLst>
          <pc:docMk/>
          <pc:sldMk cId="695470620" sldId="544"/>
        </pc:sldMkLst>
      </pc:sldChg>
      <pc:sldChg chg="modSp add">
        <pc:chgData name="Mostafa El Ayoubi" userId="c1d7489b-4b64-4f7a-b035-23530b0e3968" providerId="ADAL" clId="{6AE3D99B-4F3D-4677-ADC6-1FB92E77B1E8}" dt="2019-11-17T21:59:16.697" v="1139" actId="20577"/>
        <pc:sldMkLst>
          <pc:docMk/>
          <pc:sldMk cId="95087190" sldId="545"/>
        </pc:sldMkLst>
        <pc:spChg chg="mod">
          <ac:chgData name="Mostafa El Ayoubi" userId="c1d7489b-4b64-4f7a-b035-23530b0e3968" providerId="ADAL" clId="{6AE3D99B-4F3D-4677-ADC6-1FB92E77B1E8}" dt="2019-11-17T21:59:16.697" v="1139" actId="20577"/>
          <ac:spMkLst>
            <pc:docMk/>
            <pc:sldMk cId="95087190" sldId="545"/>
            <ac:spMk id="23" creationId="{6FFCF446-1E29-48B8-9F49-960A29A6B043}"/>
          </ac:spMkLst>
        </pc:spChg>
      </pc:sldChg>
      <pc:sldChg chg="modSp add">
        <pc:chgData name="Mostafa El Ayoubi" userId="c1d7489b-4b64-4f7a-b035-23530b0e3968" providerId="ADAL" clId="{6AE3D99B-4F3D-4677-ADC6-1FB92E77B1E8}" dt="2019-11-17T22:00:10.733" v="1154" actId="113"/>
        <pc:sldMkLst>
          <pc:docMk/>
          <pc:sldMk cId="111460420" sldId="546"/>
        </pc:sldMkLst>
        <pc:spChg chg="mod">
          <ac:chgData name="Mostafa El Ayoubi" userId="c1d7489b-4b64-4f7a-b035-23530b0e3968" providerId="ADAL" clId="{6AE3D99B-4F3D-4677-ADC6-1FB92E77B1E8}" dt="2019-11-17T22:00:10.733" v="1154" actId="113"/>
          <ac:spMkLst>
            <pc:docMk/>
            <pc:sldMk cId="111460420" sldId="546"/>
            <ac:spMk id="2" creationId="{00000000-0000-0000-0000-000000000000}"/>
          </ac:spMkLst>
        </pc:spChg>
      </pc:sldChg>
      <pc:sldChg chg="add">
        <pc:chgData name="Mostafa El Ayoubi" userId="c1d7489b-4b64-4f7a-b035-23530b0e3968" providerId="ADAL" clId="{6AE3D99B-4F3D-4677-ADC6-1FB92E77B1E8}" dt="2019-11-06T18:22:39.328" v="9"/>
        <pc:sldMkLst>
          <pc:docMk/>
          <pc:sldMk cId="4255296773" sldId="547"/>
        </pc:sldMkLst>
      </pc:sldChg>
      <pc:sldChg chg="modSp add">
        <pc:chgData name="Mostafa El Ayoubi" userId="c1d7489b-4b64-4f7a-b035-23530b0e3968" providerId="ADAL" clId="{6AE3D99B-4F3D-4677-ADC6-1FB92E77B1E8}" dt="2019-11-15T22:18:10.977" v="293" actId="20577"/>
        <pc:sldMkLst>
          <pc:docMk/>
          <pc:sldMk cId="3906645657" sldId="548"/>
        </pc:sldMkLst>
        <pc:spChg chg="mod">
          <ac:chgData name="Mostafa El Ayoubi" userId="c1d7489b-4b64-4f7a-b035-23530b0e3968" providerId="ADAL" clId="{6AE3D99B-4F3D-4677-ADC6-1FB92E77B1E8}" dt="2019-11-15T22:18:10.977" v="293" actId="20577"/>
          <ac:spMkLst>
            <pc:docMk/>
            <pc:sldMk cId="3906645657" sldId="548"/>
            <ac:spMk id="4" creationId="{D781A0E6-0EDA-43C7-A800-803E4FAD1EDC}"/>
          </ac:spMkLst>
        </pc:spChg>
      </pc:sldChg>
      <pc:sldChg chg="add">
        <pc:chgData name="Mostafa El Ayoubi" userId="c1d7489b-4b64-4f7a-b035-23530b0e3968" providerId="ADAL" clId="{6AE3D99B-4F3D-4677-ADC6-1FB92E77B1E8}" dt="2019-11-06T18:22:39.328" v="9"/>
        <pc:sldMkLst>
          <pc:docMk/>
          <pc:sldMk cId="293732858" sldId="549"/>
        </pc:sldMkLst>
      </pc:sldChg>
      <pc:sldChg chg="addSp delSp modSp add">
        <pc:chgData name="Mostafa El Ayoubi" userId="c1d7489b-4b64-4f7a-b035-23530b0e3968" providerId="ADAL" clId="{6AE3D99B-4F3D-4677-ADC6-1FB92E77B1E8}" dt="2019-11-15T23:26:04.884" v="357" actId="478"/>
        <pc:sldMkLst>
          <pc:docMk/>
          <pc:sldMk cId="2306835589" sldId="550"/>
        </pc:sldMkLst>
        <pc:spChg chg="add mod">
          <ac:chgData name="Mostafa El Ayoubi" userId="c1d7489b-4b64-4f7a-b035-23530b0e3968" providerId="ADAL" clId="{6AE3D99B-4F3D-4677-ADC6-1FB92E77B1E8}" dt="2019-11-15T23:25:09.452" v="335" actId="20577"/>
          <ac:spMkLst>
            <pc:docMk/>
            <pc:sldMk cId="2306835589" sldId="550"/>
            <ac:spMk id="2" creationId="{DFD95C1E-A98D-488A-A710-6F8A50A14696}"/>
          </ac:spMkLst>
        </pc:spChg>
        <pc:spChg chg="add mod">
          <ac:chgData name="Mostafa El Ayoubi" userId="c1d7489b-4b64-4f7a-b035-23530b0e3968" providerId="ADAL" clId="{6AE3D99B-4F3D-4677-ADC6-1FB92E77B1E8}" dt="2019-11-15T23:25:16.675" v="337" actId="20577"/>
          <ac:spMkLst>
            <pc:docMk/>
            <pc:sldMk cId="2306835589" sldId="550"/>
            <ac:spMk id="6" creationId="{F66D45F8-4C8B-4B0F-956E-BEC528915BF8}"/>
          </ac:spMkLst>
        </pc:spChg>
        <pc:spChg chg="add mod">
          <ac:chgData name="Mostafa El Ayoubi" userId="c1d7489b-4b64-4f7a-b035-23530b0e3968" providerId="ADAL" clId="{6AE3D99B-4F3D-4677-ADC6-1FB92E77B1E8}" dt="2019-11-15T23:25:23.439" v="347" actId="20577"/>
          <ac:spMkLst>
            <pc:docMk/>
            <pc:sldMk cId="2306835589" sldId="550"/>
            <ac:spMk id="7" creationId="{3BB2595E-B728-46BC-847E-B837884BFAE2}"/>
          </ac:spMkLst>
        </pc:spChg>
        <pc:spChg chg="add del mod">
          <ac:chgData name="Mostafa El Ayoubi" userId="c1d7489b-4b64-4f7a-b035-23530b0e3968" providerId="ADAL" clId="{6AE3D99B-4F3D-4677-ADC6-1FB92E77B1E8}" dt="2019-11-15T23:25:25.728" v="348" actId="478"/>
          <ac:spMkLst>
            <pc:docMk/>
            <pc:sldMk cId="2306835589" sldId="550"/>
            <ac:spMk id="8" creationId="{E0CEF7E9-7D6F-4C28-9C0B-7BE87BE7BCE7}"/>
          </ac:spMkLst>
        </pc:spChg>
        <pc:spChg chg="add mod">
          <ac:chgData name="Mostafa El Ayoubi" userId="c1d7489b-4b64-4f7a-b035-23530b0e3968" providerId="ADAL" clId="{6AE3D99B-4F3D-4677-ADC6-1FB92E77B1E8}" dt="2019-11-15T23:25:01.823" v="326" actId="571"/>
          <ac:spMkLst>
            <pc:docMk/>
            <pc:sldMk cId="2306835589" sldId="550"/>
            <ac:spMk id="9" creationId="{E254D3BA-6687-4FE1-B173-4ECCDB1C50FB}"/>
          </ac:spMkLst>
        </pc:spChg>
        <pc:picChg chg="add del mod">
          <ac:chgData name="Mostafa El Ayoubi" userId="c1d7489b-4b64-4f7a-b035-23530b0e3968" providerId="ADAL" clId="{6AE3D99B-4F3D-4677-ADC6-1FB92E77B1E8}" dt="2019-11-15T23:26:04.884" v="357" actId="478"/>
          <ac:picMkLst>
            <pc:docMk/>
            <pc:sldMk cId="2306835589" sldId="550"/>
            <ac:picMk id="10" creationId="{96208C4D-2EAA-4531-9787-B1EFA24356AD}"/>
          </ac:picMkLst>
        </pc:picChg>
      </pc:sldChg>
      <pc:sldChg chg="add">
        <pc:chgData name="Mostafa El Ayoubi" userId="c1d7489b-4b64-4f7a-b035-23530b0e3968" providerId="ADAL" clId="{6AE3D99B-4F3D-4677-ADC6-1FB92E77B1E8}" dt="2019-11-06T18:22:39.328" v="9"/>
        <pc:sldMkLst>
          <pc:docMk/>
          <pc:sldMk cId="995566602" sldId="551"/>
        </pc:sldMkLst>
      </pc:sldChg>
      <pc:sldChg chg="modSp add ord">
        <pc:chgData name="Mostafa El Ayoubi" userId="c1d7489b-4b64-4f7a-b035-23530b0e3968" providerId="ADAL" clId="{6AE3D99B-4F3D-4677-ADC6-1FB92E77B1E8}" dt="2019-11-18T01:28:33.060" v="1710" actId="1076"/>
        <pc:sldMkLst>
          <pc:docMk/>
          <pc:sldMk cId="3283059468" sldId="552"/>
        </pc:sldMkLst>
        <pc:spChg chg="mod">
          <ac:chgData name="Mostafa El Ayoubi" userId="c1d7489b-4b64-4f7a-b035-23530b0e3968" providerId="ADAL" clId="{6AE3D99B-4F3D-4677-ADC6-1FB92E77B1E8}" dt="2019-11-18T01:28:33.060" v="1710" actId="1076"/>
          <ac:spMkLst>
            <pc:docMk/>
            <pc:sldMk cId="3283059468" sldId="552"/>
            <ac:spMk id="2" creationId="{162F5C75-0253-4244-87C2-43BE0DFD3C5F}"/>
          </ac:spMkLst>
        </pc:spChg>
      </pc:sldChg>
      <pc:sldChg chg="add">
        <pc:chgData name="Mostafa El Ayoubi" userId="c1d7489b-4b64-4f7a-b035-23530b0e3968" providerId="ADAL" clId="{6AE3D99B-4F3D-4677-ADC6-1FB92E77B1E8}" dt="2019-11-06T18:22:39.328" v="9"/>
        <pc:sldMkLst>
          <pc:docMk/>
          <pc:sldMk cId="458769076" sldId="553"/>
        </pc:sldMkLst>
      </pc:sldChg>
      <pc:sldChg chg="addSp delSp modSp add ord">
        <pc:chgData name="Mostafa El Ayoubi" userId="c1d7489b-4b64-4f7a-b035-23530b0e3968" providerId="ADAL" clId="{6AE3D99B-4F3D-4677-ADC6-1FB92E77B1E8}" dt="2019-11-15T21:25:54.325" v="241" actId="478"/>
        <pc:sldMkLst>
          <pc:docMk/>
          <pc:sldMk cId="1629799142" sldId="560"/>
        </pc:sldMkLst>
        <pc:spChg chg="mod">
          <ac:chgData name="Mostafa El Ayoubi" userId="c1d7489b-4b64-4f7a-b035-23530b0e3968" providerId="ADAL" clId="{6AE3D99B-4F3D-4677-ADC6-1FB92E77B1E8}" dt="2019-11-15T21:25:47.869" v="239" actId="20577"/>
          <ac:spMkLst>
            <pc:docMk/>
            <pc:sldMk cId="1629799142" sldId="560"/>
            <ac:spMk id="2" creationId="{00000000-0000-0000-0000-000000000000}"/>
          </ac:spMkLst>
        </pc:spChg>
        <pc:spChg chg="add del mod">
          <ac:chgData name="Mostafa El Ayoubi" userId="c1d7489b-4b64-4f7a-b035-23530b0e3968" providerId="ADAL" clId="{6AE3D99B-4F3D-4677-ADC6-1FB92E77B1E8}" dt="2019-11-15T21:25:54.325" v="241" actId="478"/>
          <ac:spMkLst>
            <pc:docMk/>
            <pc:sldMk cId="1629799142" sldId="560"/>
            <ac:spMk id="3" creationId="{F6A134A3-F635-455E-B6DA-3584142ED9A5}"/>
          </ac:spMkLst>
        </pc:spChg>
      </pc:sldChg>
      <pc:sldChg chg="delSp modSp add">
        <pc:chgData name="Mostafa El Ayoubi" userId="c1d7489b-4b64-4f7a-b035-23530b0e3968" providerId="ADAL" clId="{6AE3D99B-4F3D-4677-ADC6-1FB92E77B1E8}" dt="2019-11-15T21:25:51.773" v="240" actId="478"/>
        <pc:sldMkLst>
          <pc:docMk/>
          <pc:sldMk cId="429514998" sldId="561"/>
        </pc:sldMkLst>
        <pc:spChg chg="mod">
          <ac:chgData name="Mostafa El Ayoubi" userId="c1d7489b-4b64-4f7a-b035-23530b0e3968" providerId="ADAL" clId="{6AE3D99B-4F3D-4677-ADC6-1FB92E77B1E8}" dt="2019-11-15T21:15:50.722" v="68" actId="20577"/>
          <ac:spMkLst>
            <pc:docMk/>
            <pc:sldMk cId="429514998" sldId="561"/>
            <ac:spMk id="2" creationId="{00000000-0000-0000-0000-000000000000}"/>
          </ac:spMkLst>
        </pc:spChg>
        <pc:spChg chg="del">
          <ac:chgData name="Mostafa El Ayoubi" userId="c1d7489b-4b64-4f7a-b035-23530b0e3968" providerId="ADAL" clId="{6AE3D99B-4F3D-4677-ADC6-1FB92E77B1E8}" dt="2019-11-15T21:25:51.773" v="240" actId="478"/>
          <ac:spMkLst>
            <pc:docMk/>
            <pc:sldMk cId="429514998" sldId="561"/>
            <ac:spMk id="3" creationId="{F6A134A3-F635-455E-B6DA-3584142ED9A5}"/>
          </ac:spMkLst>
        </pc:spChg>
      </pc:sldChg>
      <pc:sldChg chg="modSp add ord">
        <pc:chgData name="Mostafa El Ayoubi" userId="c1d7489b-4b64-4f7a-b035-23530b0e3968" providerId="ADAL" clId="{6AE3D99B-4F3D-4677-ADC6-1FB92E77B1E8}" dt="2019-11-18T02:30:51.466" v="1787" actId="20577"/>
        <pc:sldMkLst>
          <pc:docMk/>
          <pc:sldMk cId="3167773315" sldId="562"/>
        </pc:sldMkLst>
        <pc:spChg chg="mod">
          <ac:chgData name="Mostafa El Ayoubi" userId="c1d7489b-4b64-4f7a-b035-23530b0e3968" providerId="ADAL" clId="{6AE3D99B-4F3D-4677-ADC6-1FB92E77B1E8}" dt="2019-11-15T21:17:16.934" v="89" actId="20577"/>
          <ac:spMkLst>
            <pc:docMk/>
            <pc:sldMk cId="3167773315" sldId="562"/>
            <ac:spMk id="3" creationId="{2322DE09-71CC-4CDA-AD6F-E9994ECDF23F}"/>
          </ac:spMkLst>
        </pc:spChg>
        <pc:spChg chg="mod">
          <ac:chgData name="Mostafa El Ayoubi" userId="c1d7489b-4b64-4f7a-b035-23530b0e3968" providerId="ADAL" clId="{6AE3D99B-4F3D-4677-ADC6-1FB92E77B1E8}" dt="2019-11-18T02:30:51.466" v="1787" actId="20577"/>
          <ac:spMkLst>
            <pc:docMk/>
            <pc:sldMk cId="3167773315" sldId="562"/>
            <ac:spMk id="5" creationId="{E959B08E-534E-431E-8E14-0498305E3A1D}"/>
          </ac:spMkLst>
        </pc:spChg>
      </pc:sldChg>
      <pc:sldChg chg="modSp add">
        <pc:chgData name="Mostafa El Ayoubi" userId="c1d7489b-4b64-4f7a-b035-23530b0e3968" providerId="ADAL" clId="{6AE3D99B-4F3D-4677-ADC6-1FB92E77B1E8}" dt="2019-11-17T21:04:43.098" v="712" actId="20577"/>
        <pc:sldMkLst>
          <pc:docMk/>
          <pc:sldMk cId="3904874252" sldId="563"/>
        </pc:sldMkLst>
        <pc:spChg chg="mod">
          <ac:chgData name="Mostafa El Ayoubi" userId="c1d7489b-4b64-4f7a-b035-23530b0e3968" providerId="ADAL" clId="{6AE3D99B-4F3D-4677-ADC6-1FB92E77B1E8}" dt="2019-11-15T21:18:04.974" v="138" actId="20577"/>
          <ac:spMkLst>
            <pc:docMk/>
            <pc:sldMk cId="3904874252" sldId="563"/>
            <ac:spMk id="3" creationId="{2322DE09-71CC-4CDA-AD6F-E9994ECDF23F}"/>
          </ac:spMkLst>
        </pc:spChg>
        <pc:spChg chg="mod">
          <ac:chgData name="Mostafa El Ayoubi" userId="c1d7489b-4b64-4f7a-b035-23530b0e3968" providerId="ADAL" clId="{6AE3D99B-4F3D-4677-ADC6-1FB92E77B1E8}" dt="2019-11-17T21:04:43.098" v="712" actId="20577"/>
          <ac:spMkLst>
            <pc:docMk/>
            <pc:sldMk cId="3904874252" sldId="563"/>
            <ac:spMk id="5" creationId="{E959B08E-534E-431E-8E14-0498305E3A1D}"/>
          </ac:spMkLst>
        </pc:spChg>
      </pc:sldChg>
      <pc:sldChg chg="delSp modSp add">
        <pc:chgData name="Mostafa El Ayoubi" userId="c1d7489b-4b64-4f7a-b035-23530b0e3968" providerId="ADAL" clId="{6AE3D99B-4F3D-4677-ADC6-1FB92E77B1E8}" dt="2019-11-15T21:24:48.276" v="217" actId="478"/>
        <pc:sldMkLst>
          <pc:docMk/>
          <pc:sldMk cId="1246526945" sldId="564"/>
        </pc:sldMkLst>
        <pc:spChg chg="mod">
          <ac:chgData name="Mostafa El Ayoubi" userId="c1d7489b-4b64-4f7a-b035-23530b0e3968" providerId="ADAL" clId="{6AE3D99B-4F3D-4677-ADC6-1FB92E77B1E8}" dt="2019-11-15T21:20:02.637" v="164" actId="20577"/>
          <ac:spMkLst>
            <pc:docMk/>
            <pc:sldMk cId="1246526945" sldId="564"/>
            <ac:spMk id="2" creationId="{00000000-0000-0000-0000-000000000000}"/>
          </ac:spMkLst>
        </pc:spChg>
        <pc:spChg chg="del mod">
          <ac:chgData name="Mostafa El Ayoubi" userId="c1d7489b-4b64-4f7a-b035-23530b0e3968" providerId="ADAL" clId="{6AE3D99B-4F3D-4677-ADC6-1FB92E77B1E8}" dt="2019-11-15T21:24:48.276" v="217" actId="478"/>
          <ac:spMkLst>
            <pc:docMk/>
            <pc:sldMk cId="1246526945" sldId="564"/>
            <ac:spMk id="3" creationId="{F6A134A3-F635-455E-B6DA-3584142ED9A5}"/>
          </ac:spMkLst>
        </pc:spChg>
      </pc:sldChg>
      <pc:sldChg chg="delSp modSp add">
        <pc:chgData name="Mostafa El Ayoubi" userId="c1d7489b-4b64-4f7a-b035-23530b0e3968" providerId="ADAL" clId="{6AE3D99B-4F3D-4677-ADC6-1FB92E77B1E8}" dt="2019-11-15T21:24:51.161" v="218" actId="478"/>
        <pc:sldMkLst>
          <pc:docMk/>
          <pc:sldMk cId="1753519955" sldId="565"/>
        </pc:sldMkLst>
        <pc:spChg chg="mod">
          <ac:chgData name="Mostafa El Ayoubi" userId="c1d7489b-4b64-4f7a-b035-23530b0e3968" providerId="ADAL" clId="{6AE3D99B-4F3D-4677-ADC6-1FB92E77B1E8}" dt="2019-11-15T21:20:28.960" v="200" actId="20577"/>
          <ac:spMkLst>
            <pc:docMk/>
            <pc:sldMk cId="1753519955" sldId="565"/>
            <ac:spMk id="2" creationId="{00000000-0000-0000-0000-000000000000}"/>
          </ac:spMkLst>
        </pc:spChg>
        <pc:spChg chg="del mod">
          <ac:chgData name="Mostafa El Ayoubi" userId="c1d7489b-4b64-4f7a-b035-23530b0e3968" providerId="ADAL" clId="{6AE3D99B-4F3D-4677-ADC6-1FB92E77B1E8}" dt="2019-11-15T21:24:51.161" v="218" actId="478"/>
          <ac:spMkLst>
            <pc:docMk/>
            <pc:sldMk cId="1753519955" sldId="565"/>
            <ac:spMk id="3" creationId="{F6A134A3-F635-455E-B6DA-3584142ED9A5}"/>
          </ac:spMkLst>
        </pc:spChg>
      </pc:sldChg>
      <pc:sldChg chg="addSp delSp modSp add">
        <pc:chgData name="Mostafa El Ayoubi" userId="c1d7489b-4b64-4f7a-b035-23530b0e3968" providerId="ADAL" clId="{6AE3D99B-4F3D-4677-ADC6-1FB92E77B1E8}" dt="2019-11-17T21:23:00.162" v="889" actId="20577"/>
        <pc:sldMkLst>
          <pc:docMk/>
          <pc:sldMk cId="2370117686" sldId="566"/>
        </pc:sldMkLst>
        <pc:spChg chg="mod">
          <ac:chgData name="Mostafa El Ayoubi" userId="c1d7489b-4b64-4f7a-b035-23530b0e3968" providerId="ADAL" clId="{6AE3D99B-4F3D-4677-ADC6-1FB92E77B1E8}" dt="2019-11-17T21:13:41.452" v="809" actId="20577"/>
          <ac:spMkLst>
            <pc:docMk/>
            <pc:sldMk cId="2370117686" sldId="566"/>
            <ac:spMk id="3" creationId="{2322DE09-71CC-4CDA-AD6F-E9994ECDF23F}"/>
          </ac:spMkLst>
        </pc:spChg>
        <pc:spChg chg="del mod">
          <ac:chgData name="Mostafa El Ayoubi" userId="c1d7489b-4b64-4f7a-b035-23530b0e3968" providerId="ADAL" clId="{6AE3D99B-4F3D-4677-ADC6-1FB92E77B1E8}" dt="2019-11-17T21:14:13.103" v="837" actId="478"/>
          <ac:spMkLst>
            <pc:docMk/>
            <pc:sldMk cId="2370117686" sldId="566"/>
            <ac:spMk id="5" creationId="{E959B08E-534E-431E-8E14-0498305E3A1D}"/>
          </ac:spMkLst>
        </pc:spChg>
        <pc:spChg chg="add del">
          <ac:chgData name="Mostafa El Ayoubi" userId="c1d7489b-4b64-4f7a-b035-23530b0e3968" providerId="ADAL" clId="{6AE3D99B-4F3D-4677-ADC6-1FB92E77B1E8}" dt="2019-11-17T21:20:39.895" v="839"/>
          <ac:spMkLst>
            <pc:docMk/>
            <pc:sldMk cId="2370117686" sldId="566"/>
            <ac:spMk id="19" creationId="{2DC9C181-2518-4AF8-A1DA-16271BA0658F}"/>
          </ac:spMkLst>
        </pc:spChg>
        <pc:spChg chg="add del">
          <ac:chgData name="Mostafa El Ayoubi" userId="c1d7489b-4b64-4f7a-b035-23530b0e3968" providerId="ADAL" clId="{6AE3D99B-4F3D-4677-ADC6-1FB92E77B1E8}" dt="2019-11-17T21:20:39.895" v="839"/>
          <ac:spMkLst>
            <pc:docMk/>
            <pc:sldMk cId="2370117686" sldId="566"/>
            <ac:spMk id="20" creationId="{C6F1D3E9-A552-4406-80EA-41A6C4216A51}"/>
          </ac:spMkLst>
        </pc:spChg>
        <pc:spChg chg="add del">
          <ac:chgData name="Mostafa El Ayoubi" userId="c1d7489b-4b64-4f7a-b035-23530b0e3968" providerId="ADAL" clId="{6AE3D99B-4F3D-4677-ADC6-1FB92E77B1E8}" dt="2019-11-17T21:20:39.895" v="839"/>
          <ac:spMkLst>
            <pc:docMk/>
            <pc:sldMk cId="2370117686" sldId="566"/>
            <ac:spMk id="33" creationId="{9E468E88-6457-4DAC-BCB9-C8E511AD2611}"/>
          </ac:spMkLst>
        </pc:spChg>
        <pc:spChg chg="add del">
          <ac:chgData name="Mostafa El Ayoubi" userId="c1d7489b-4b64-4f7a-b035-23530b0e3968" providerId="ADAL" clId="{6AE3D99B-4F3D-4677-ADC6-1FB92E77B1E8}" dt="2019-11-17T21:20:39.895" v="839"/>
          <ac:spMkLst>
            <pc:docMk/>
            <pc:sldMk cId="2370117686" sldId="566"/>
            <ac:spMk id="34" creationId="{6B4984EA-D263-4AAB-AB10-C5902CD2D5BD}"/>
          </ac:spMkLst>
        </pc:spChg>
        <pc:spChg chg="add del">
          <ac:chgData name="Mostafa El Ayoubi" userId="c1d7489b-4b64-4f7a-b035-23530b0e3968" providerId="ADAL" clId="{6AE3D99B-4F3D-4677-ADC6-1FB92E77B1E8}" dt="2019-11-17T21:20:39.895" v="839"/>
          <ac:spMkLst>
            <pc:docMk/>
            <pc:sldMk cId="2370117686" sldId="566"/>
            <ac:spMk id="40" creationId="{10A8F075-14B2-48DE-8BB8-CAC074F031D1}"/>
          </ac:spMkLst>
        </pc:spChg>
        <pc:spChg chg="add del">
          <ac:chgData name="Mostafa El Ayoubi" userId="c1d7489b-4b64-4f7a-b035-23530b0e3968" providerId="ADAL" clId="{6AE3D99B-4F3D-4677-ADC6-1FB92E77B1E8}" dt="2019-11-17T21:20:39.895" v="839"/>
          <ac:spMkLst>
            <pc:docMk/>
            <pc:sldMk cId="2370117686" sldId="566"/>
            <ac:spMk id="41" creationId="{C0D48277-B875-44EF-AD39-3F2296E4DCE9}"/>
          </ac:spMkLst>
        </pc:spChg>
        <pc:spChg chg="add del">
          <ac:chgData name="Mostafa El Ayoubi" userId="c1d7489b-4b64-4f7a-b035-23530b0e3968" providerId="ADAL" clId="{6AE3D99B-4F3D-4677-ADC6-1FB92E77B1E8}" dt="2019-11-17T21:20:39.895" v="839"/>
          <ac:spMkLst>
            <pc:docMk/>
            <pc:sldMk cId="2370117686" sldId="566"/>
            <ac:spMk id="42" creationId="{50F0FE1C-39FC-4699-9D02-CC0239FEF53C}"/>
          </ac:spMkLst>
        </pc:spChg>
        <pc:spChg chg="mod">
          <ac:chgData name="Mostafa El Ayoubi" userId="c1d7489b-4b64-4f7a-b035-23530b0e3968" providerId="ADAL" clId="{6AE3D99B-4F3D-4677-ADC6-1FB92E77B1E8}" dt="2019-11-17T21:23:00.162" v="889" actId="20577"/>
          <ac:spMkLst>
            <pc:docMk/>
            <pc:sldMk cId="2370117686" sldId="566"/>
            <ac:spMk id="44" creationId="{A493C035-F7BF-46C9-9B25-08479E34DF4A}"/>
          </ac:spMkLst>
        </pc:spChg>
        <pc:spChg chg="mod">
          <ac:chgData name="Mostafa El Ayoubi" userId="c1d7489b-4b64-4f7a-b035-23530b0e3968" providerId="ADAL" clId="{6AE3D99B-4F3D-4677-ADC6-1FB92E77B1E8}" dt="2019-11-17T21:22:39.964" v="865" actId="207"/>
          <ac:spMkLst>
            <pc:docMk/>
            <pc:sldMk cId="2370117686" sldId="566"/>
            <ac:spMk id="45" creationId="{0357E15B-A520-431A-BCF8-D4F67977565A}"/>
          </ac:spMkLst>
        </pc:spChg>
        <pc:spChg chg="mod">
          <ac:chgData name="Mostafa El Ayoubi" userId="c1d7489b-4b64-4f7a-b035-23530b0e3968" providerId="ADAL" clId="{6AE3D99B-4F3D-4677-ADC6-1FB92E77B1E8}" dt="2019-11-17T21:21:24.543" v="850" actId="1076"/>
          <ac:spMkLst>
            <pc:docMk/>
            <pc:sldMk cId="2370117686" sldId="566"/>
            <ac:spMk id="50" creationId="{D6CE572E-A056-4545-BF64-E07402A50C97}"/>
          </ac:spMkLst>
        </pc:spChg>
        <pc:spChg chg="add mod">
          <ac:chgData name="Mostafa El Ayoubi" userId="c1d7489b-4b64-4f7a-b035-23530b0e3968" providerId="ADAL" clId="{6AE3D99B-4F3D-4677-ADC6-1FB92E77B1E8}" dt="2019-11-17T21:22:03.865" v="861" actId="1076"/>
          <ac:spMkLst>
            <pc:docMk/>
            <pc:sldMk cId="2370117686" sldId="566"/>
            <ac:spMk id="57" creationId="{4C5ADC7A-9116-45BB-8E2D-B8DD875B1C20}"/>
          </ac:spMkLst>
        </pc:spChg>
        <pc:spChg chg="add mod">
          <ac:chgData name="Mostafa El Ayoubi" userId="c1d7489b-4b64-4f7a-b035-23530b0e3968" providerId="ADAL" clId="{6AE3D99B-4F3D-4677-ADC6-1FB92E77B1E8}" dt="2019-11-17T21:21:40.103" v="856" actId="1035"/>
          <ac:spMkLst>
            <pc:docMk/>
            <pc:sldMk cId="2370117686" sldId="566"/>
            <ac:spMk id="58" creationId="{C3071783-86F2-4D2D-B78F-9841DC4AD072}"/>
          </ac:spMkLst>
        </pc:spChg>
        <pc:spChg chg="add mod">
          <ac:chgData name="Mostafa El Ayoubi" userId="c1d7489b-4b64-4f7a-b035-23530b0e3968" providerId="ADAL" clId="{6AE3D99B-4F3D-4677-ADC6-1FB92E77B1E8}" dt="2019-11-17T21:20:43.661" v="841" actId="164"/>
          <ac:spMkLst>
            <pc:docMk/>
            <pc:sldMk cId="2370117686" sldId="566"/>
            <ac:spMk id="71" creationId="{B9743346-E772-4B0E-8CBA-F2CACB6F7644}"/>
          </ac:spMkLst>
        </pc:spChg>
        <pc:spChg chg="add mod">
          <ac:chgData name="Mostafa El Ayoubi" userId="c1d7489b-4b64-4f7a-b035-23530b0e3968" providerId="ADAL" clId="{6AE3D99B-4F3D-4677-ADC6-1FB92E77B1E8}" dt="2019-11-17T21:20:43.661" v="841" actId="164"/>
          <ac:spMkLst>
            <pc:docMk/>
            <pc:sldMk cId="2370117686" sldId="566"/>
            <ac:spMk id="72" creationId="{39B9EE36-3EB8-4ECF-98F4-F0CED7245B4D}"/>
          </ac:spMkLst>
        </pc:spChg>
        <pc:spChg chg="add mod">
          <ac:chgData name="Mostafa El Ayoubi" userId="c1d7489b-4b64-4f7a-b035-23530b0e3968" providerId="ADAL" clId="{6AE3D99B-4F3D-4677-ADC6-1FB92E77B1E8}" dt="2019-11-17T21:22:34.828" v="864" actId="207"/>
          <ac:spMkLst>
            <pc:docMk/>
            <pc:sldMk cId="2370117686" sldId="566"/>
            <ac:spMk id="78" creationId="{C79862F1-6839-4CA7-8D19-2B524B3DFF21}"/>
          </ac:spMkLst>
        </pc:spChg>
        <pc:spChg chg="add mod">
          <ac:chgData name="Mostafa El Ayoubi" userId="c1d7489b-4b64-4f7a-b035-23530b0e3968" providerId="ADAL" clId="{6AE3D99B-4F3D-4677-ADC6-1FB92E77B1E8}" dt="2019-11-17T21:22:34.828" v="864" actId="207"/>
          <ac:spMkLst>
            <pc:docMk/>
            <pc:sldMk cId="2370117686" sldId="566"/>
            <ac:spMk id="79" creationId="{165F2327-A799-4657-8C4B-FF4D315F3945}"/>
          </ac:spMkLst>
        </pc:spChg>
        <pc:spChg chg="add mod">
          <ac:chgData name="Mostafa El Ayoubi" userId="c1d7489b-4b64-4f7a-b035-23530b0e3968" providerId="ADAL" clId="{6AE3D99B-4F3D-4677-ADC6-1FB92E77B1E8}" dt="2019-11-17T21:22:34.828" v="864" actId="207"/>
          <ac:spMkLst>
            <pc:docMk/>
            <pc:sldMk cId="2370117686" sldId="566"/>
            <ac:spMk id="80" creationId="{BCC7888F-2CC3-43D6-8EF6-714A4436D016}"/>
          </ac:spMkLst>
        </pc:spChg>
        <pc:spChg chg="add del mod">
          <ac:chgData name="Mostafa El Ayoubi" userId="c1d7489b-4b64-4f7a-b035-23530b0e3968" providerId="ADAL" clId="{6AE3D99B-4F3D-4677-ADC6-1FB92E77B1E8}" dt="2019-11-17T21:22:20.055" v="863" actId="11529"/>
          <ac:spMkLst>
            <pc:docMk/>
            <pc:sldMk cId="2370117686" sldId="566"/>
            <ac:spMk id="81" creationId="{163BC773-49A3-41D2-A24D-4E2DFC7E65E9}"/>
          </ac:spMkLst>
        </pc:spChg>
        <pc:grpChg chg="add mod">
          <ac:chgData name="Mostafa El Ayoubi" userId="c1d7489b-4b64-4f7a-b035-23530b0e3968" providerId="ADAL" clId="{6AE3D99B-4F3D-4677-ADC6-1FB92E77B1E8}" dt="2019-11-17T21:22:39.964" v="865" actId="207"/>
          <ac:grpSpMkLst>
            <pc:docMk/>
            <pc:sldMk cId="2370117686" sldId="566"/>
            <ac:grpSpMk id="2" creationId="{75841E21-E7CF-466B-85C9-2220EC7593E5}"/>
          </ac:grpSpMkLst>
        </pc:grpChg>
        <pc:grpChg chg="add del">
          <ac:chgData name="Mostafa El Ayoubi" userId="c1d7489b-4b64-4f7a-b035-23530b0e3968" providerId="ADAL" clId="{6AE3D99B-4F3D-4677-ADC6-1FB92E77B1E8}" dt="2019-11-17T21:20:39.895" v="839"/>
          <ac:grpSpMkLst>
            <pc:docMk/>
            <pc:sldMk cId="2370117686" sldId="566"/>
            <ac:grpSpMk id="4" creationId="{2AA6631C-D49E-4697-9204-1B7A83137F3C}"/>
          </ac:grpSpMkLst>
        </pc:grpChg>
        <pc:grpChg chg="add del">
          <ac:chgData name="Mostafa El Ayoubi" userId="c1d7489b-4b64-4f7a-b035-23530b0e3968" providerId="ADAL" clId="{6AE3D99B-4F3D-4677-ADC6-1FB92E77B1E8}" dt="2019-11-17T21:20:39.895" v="839"/>
          <ac:grpSpMkLst>
            <pc:docMk/>
            <pc:sldMk cId="2370117686" sldId="566"/>
            <ac:grpSpMk id="10" creationId="{73CCE48F-63F9-48B5-B8CE-03B2C453E90D}"/>
          </ac:grpSpMkLst>
        </pc:grpChg>
        <pc:grpChg chg="add del">
          <ac:chgData name="Mostafa El Ayoubi" userId="c1d7489b-4b64-4f7a-b035-23530b0e3968" providerId="ADAL" clId="{6AE3D99B-4F3D-4677-ADC6-1FB92E77B1E8}" dt="2019-11-17T21:20:39.895" v="839"/>
          <ac:grpSpMkLst>
            <pc:docMk/>
            <pc:sldMk cId="2370117686" sldId="566"/>
            <ac:grpSpMk id="35" creationId="{AB4956E1-6142-431A-9D51-3F9B34BE5C30}"/>
          </ac:grpSpMkLst>
        </pc:grpChg>
        <pc:grpChg chg="add mod">
          <ac:chgData name="Mostafa El Ayoubi" userId="c1d7489b-4b64-4f7a-b035-23530b0e3968" providerId="ADAL" clId="{6AE3D99B-4F3D-4677-ADC6-1FB92E77B1E8}" dt="2019-11-17T21:22:39.964" v="865" actId="207"/>
          <ac:grpSpMkLst>
            <pc:docMk/>
            <pc:sldMk cId="2370117686" sldId="566"/>
            <ac:grpSpMk id="43" creationId="{1B1B7F6C-11CD-4A09-90CC-3D2F37592817}"/>
          </ac:grpSpMkLst>
        </pc:grpChg>
        <pc:grpChg chg="add mod">
          <ac:chgData name="Mostafa El Ayoubi" userId="c1d7489b-4b64-4f7a-b035-23530b0e3968" providerId="ADAL" clId="{6AE3D99B-4F3D-4677-ADC6-1FB92E77B1E8}" dt="2019-11-17T21:20:43.661" v="841" actId="164"/>
          <ac:grpSpMkLst>
            <pc:docMk/>
            <pc:sldMk cId="2370117686" sldId="566"/>
            <ac:grpSpMk id="48" creationId="{F58B7EB2-3044-43DB-A000-8AEC36E271DA}"/>
          </ac:grpSpMkLst>
        </pc:grpChg>
        <pc:grpChg chg="add mod">
          <ac:chgData name="Mostafa El Ayoubi" userId="c1d7489b-4b64-4f7a-b035-23530b0e3968" providerId="ADAL" clId="{6AE3D99B-4F3D-4677-ADC6-1FB92E77B1E8}" dt="2019-11-17T21:20:43.661" v="841" actId="164"/>
          <ac:grpSpMkLst>
            <pc:docMk/>
            <pc:sldMk cId="2370117686" sldId="566"/>
            <ac:grpSpMk id="73" creationId="{F91B124E-A354-4CC3-9470-4B477A61E75C}"/>
          </ac:grpSpMkLst>
        </pc:grpChg>
        <pc:cxnChg chg="add del">
          <ac:chgData name="Mostafa El Ayoubi" userId="c1d7489b-4b64-4f7a-b035-23530b0e3968" providerId="ADAL" clId="{6AE3D99B-4F3D-4677-ADC6-1FB92E77B1E8}" dt="2019-11-17T21:20:39.895" v="839"/>
          <ac:cxnSpMkLst>
            <pc:docMk/>
            <pc:sldMk cId="2370117686" sldId="566"/>
            <ac:cxnSpMk id="21" creationId="{02111A4C-168A-436E-AA78-18798156B264}"/>
          </ac:cxnSpMkLst>
        </pc:cxnChg>
        <pc:cxnChg chg="add del">
          <ac:chgData name="Mostafa El Ayoubi" userId="c1d7489b-4b64-4f7a-b035-23530b0e3968" providerId="ADAL" clId="{6AE3D99B-4F3D-4677-ADC6-1FB92E77B1E8}" dt="2019-11-17T21:20:39.895" v="839"/>
          <ac:cxnSpMkLst>
            <pc:docMk/>
            <pc:sldMk cId="2370117686" sldId="566"/>
            <ac:cxnSpMk id="22" creationId="{05036918-A741-484E-8B54-1F73D6EFC5A1}"/>
          </ac:cxnSpMkLst>
        </pc:cxnChg>
        <pc:cxnChg chg="add del">
          <ac:chgData name="Mostafa El Ayoubi" userId="c1d7489b-4b64-4f7a-b035-23530b0e3968" providerId="ADAL" clId="{6AE3D99B-4F3D-4677-ADC6-1FB92E77B1E8}" dt="2019-11-17T21:20:39.895" v="839"/>
          <ac:cxnSpMkLst>
            <pc:docMk/>
            <pc:sldMk cId="2370117686" sldId="566"/>
            <ac:cxnSpMk id="23" creationId="{C350B896-81CC-4079-B436-B99A9F170B74}"/>
          </ac:cxnSpMkLst>
        </pc:cxnChg>
        <pc:cxnChg chg="add del">
          <ac:chgData name="Mostafa El Ayoubi" userId="c1d7489b-4b64-4f7a-b035-23530b0e3968" providerId="ADAL" clId="{6AE3D99B-4F3D-4677-ADC6-1FB92E77B1E8}" dt="2019-11-17T21:20:39.895" v="839"/>
          <ac:cxnSpMkLst>
            <pc:docMk/>
            <pc:sldMk cId="2370117686" sldId="566"/>
            <ac:cxnSpMk id="24" creationId="{861DFA94-EE77-4959-8CEF-FF87381A6ECB}"/>
          </ac:cxnSpMkLst>
        </pc:cxnChg>
        <pc:cxnChg chg="add del">
          <ac:chgData name="Mostafa El Ayoubi" userId="c1d7489b-4b64-4f7a-b035-23530b0e3968" providerId="ADAL" clId="{6AE3D99B-4F3D-4677-ADC6-1FB92E77B1E8}" dt="2019-11-17T21:20:39.895" v="839"/>
          <ac:cxnSpMkLst>
            <pc:docMk/>
            <pc:sldMk cId="2370117686" sldId="566"/>
            <ac:cxnSpMk id="25" creationId="{0244AC9C-8EA4-4043-B433-57CDBAB87B6E}"/>
          </ac:cxnSpMkLst>
        </pc:cxnChg>
        <pc:cxnChg chg="add del">
          <ac:chgData name="Mostafa El Ayoubi" userId="c1d7489b-4b64-4f7a-b035-23530b0e3968" providerId="ADAL" clId="{6AE3D99B-4F3D-4677-ADC6-1FB92E77B1E8}" dt="2019-11-17T21:20:39.895" v="839"/>
          <ac:cxnSpMkLst>
            <pc:docMk/>
            <pc:sldMk cId="2370117686" sldId="566"/>
            <ac:cxnSpMk id="26" creationId="{D359AAA5-D63A-4F23-A8F4-8E3CE8768572}"/>
          </ac:cxnSpMkLst>
        </pc:cxnChg>
        <pc:cxnChg chg="add del">
          <ac:chgData name="Mostafa El Ayoubi" userId="c1d7489b-4b64-4f7a-b035-23530b0e3968" providerId="ADAL" clId="{6AE3D99B-4F3D-4677-ADC6-1FB92E77B1E8}" dt="2019-11-17T21:20:39.895" v="839"/>
          <ac:cxnSpMkLst>
            <pc:docMk/>
            <pc:sldMk cId="2370117686" sldId="566"/>
            <ac:cxnSpMk id="27" creationId="{5733A6B7-5B81-461A-BA8A-54852E566212}"/>
          </ac:cxnSpMkLst>
        </pc:cxnChg>
        <pc:cxnChg chg="add del">
          <ac:chgData name="Mostafa El Ayoubi" userId="c1d7489b-4b64-4f7a-b035-23530b0e3968" providerId="ADAL" clId="{6AE3D99B-4F3D-4677-ADC6-1FB92E77B1E8}" dt="2019-11-17T21:20:39.895" v="839"/>
          <ac:cxnSpMkLst>
            <pc:docMk/>
            <pc:sldMk cId="2370117686" sldId="566"/>
            <ac:cxnSpMk id="28" creationId="{766FB948-335D-49F7-A3A4-591AF63035DA}"/>
          </ac:cxnSpMkLst>
        </pc:cxnChg>
        <pc:cxnChg chg="add del">
          <ac:chgData name="Mostafa El Ayoubi" userId="c1d7489b-4b64-4f7a-b035-23530b0e3968" providerId="ADAL" clId="{6AE3D99B-4F3D-4677-ADC6-1FB92E77B1E8}" dt="2019-11-17T21:20:39.895" v="839"/>
          <ac:cxnSpMkLst>
            <pc:docMk/>
            <pc:sldMk cId="2370117686" sldId="566"/>
            <ac:cxnSpMk id="29" creationId="{FA295FB1-BA3D-4FDC-B395-00308F3A4179}"/>
          </ac:cxnSpMkLst>
        </pc:cxnChg>
        <pc:cxnChg chg="add del">
          <ac:chgData name="Mostafa El Ayoubi" userId="c1d7489b-4b64-4f7a-b035-23530b0e3968" providerId="ADAL" clId="{6AE3D99B-4F3D-4677-ADC6-1FB92E77B1E8}" dt="2019-11-17T21:20:39.895" v="839"/>
          <ac:cxnSpMkLst>
            <pc:docMk/>
            <pc:sldMk cId="2370117686" sldId="566"/>
            <ac:cxnSpMk id="30" creationId="{CC12EAFC-67BC-468F-A601-16B7A92F1531}"/>
          </ac:cxnSpMkLst>
        </pc:cxnChg>
        <pc:cxnChg chg="add del">
          <ac:chgData name="Mostafa El Ayoubi" userId="c1d7489b-4b64-4f7a-b035-23530b0e3968" providerId="ADAL" clId="{6AE3D99B-4F3D-4677-ADC6-1FB92E77B1E8}" dt="2019-11-17T21:20:39.895" v="839"/>
          <ac:cxnSpMkLst>
            <pc:docMk/>
            <pc:sldMk cId="2370117686" sldId="566"/>
            <ac:cxnSpMk id="31" creationId="{49053E9F-D6BC-496F-A252-42304094CF1F}"/>
          </ac:cxnSpMkLst>
        </pc:cxnChg>
        <pc:cxnChg chg="add del">
          <ac:chgData name="Mostafa El Ayoubi" userId="c1d7489b-4b64-4f7a-b035-23530b0e3968" providerId="ADAL" clId="{6AE3D99B-4F3D-4677-ADC6-1FB92E77B1E8}" dt="2019-11-17T21:20:39.895" v="839"/>
          <ac:cxnSpMkLst>
            <pc:docMk/>
            <pc:sldMk cId="2370117686" sldId="566"/>
            <ac:cxnSpMk id="32" creationId="{DE3AB872-D977-47A1-9916-FBCF40EB4C4D}"/>
          </ac:cxnSpMkLst>
        </pc:cxnChg>
        <pc:cxnChg chg="add mod">
          <ac:chgData name="Mostafa El Ayoubi" userId="c1d7489b-4b64-4f7a-b035-23530b0e3968" providerId="ADAL" clId="{6AE3D99B-4F3D-4677-ADC6-1FB92E77B1E8}" dt="2019-11-17T21:20:43.661" v="841" actId="164"/>
          <ac:cxnSpMkLst>
            <pc:docMk/>
            <pc:sldMk cId="2370117686" sldId="566"/>
            <ac:cxnSpMk id="59" creationId="{015EA391-8511-4E39-B020-DD0EFBE5627F}"/>
          </ac:cxnSpMkLst>
        </pc:cxnChg>
        <pc:cxnChg chg="add mod">
          <ac:chgData name="Mostafa El Ayoubi" userId="c1d7489b-4b64-4f7a-b035-23530b0e3968" providerId="ADAL" clId="{6AE3D99B-4F3D-4677-ADC6-1FB92E77B1E8}" dt="2019-11-17T21:20:43.661" v="841" actId="164"/>
          <ac:cxnSpMkLst>
            <pc:docMk/>
            <pc:sldMk cId="2370117686" sldId="566"/>
            <ac:cxnSpMk id="60" creationId="{B6D9A58F-C6EB-481B-B814-CF70BA404585}"/>
          </ac:cxnSpMkLst>
        </pc:cxnChg>
        <pc:cxnChg chg="add mod">
          <ac:chgData name="Mostafa El Ayoubi" userId="c1d7489b-4b64-4f7a-b035-23530b0e3968" providerId="ADAL" clId="{6AE3D99B-4F3D-4677-ADC6-1FB92E77B1E8}" dt="2019-11-17T21:20:43.661" v="841" actId="164"/>
          <ac:cxnSpMkLst>
            <pc:docMk/>
            <pc:sldMk cId="2370117686" sldId="566"/>
            <ac:cxnSpMk id="61" creationId="{206B85B5-B2CC-4C2A-AEE1-5FE2C4B7C1B0}"/>
          </ac:cxnSpMkLst>
        </pc:cxnChg>
        <pc:cxnChg chg="add mod">
          <ac:chgData name="Mostafa El Ayoubi" userId="c1d7489b-4b64-4f7a-b035-23530b0e3968" providerId="ADAL" clId="{6AE3D99B-4F3D-4677-ADC6-1FB92E77B1E8}" dt="2019-11-17T21:20:43.661" v="841" actId="164"/>
          <ac:cxnSpMkLst>
            <pc:docMk/>
            <pc:sldMk cId="2370117686" sldId="566"/>
            <ac:cxnSpMk id="62" creationId="{C0A1A8AB-3949-448A-8AD2-69418F8F4688}"/>
          </ac:cxnSpMkLst>
        </pc:cxnChg>
        <pc:cxnChg chg="add mod">
          <ac:chgData name="Mostafa El Ayoubi" userId="c1d7489b-4b64-4f7a-b035-23530b0e3968" providerId="ADAL" clId="{6AE3D99B-4F3D-4677-ADC6-1FB92E77B1E8}" dt="2019-11-17T21:20:43.661" v="841" actId="164"/>
          <ac:cxnSpMkLst>
            <pc:docMk/>
            <pc:sldMk cId="2370117686" sldId="566"/>
            <ac:cxnSpMk id="63" creationId="{799A955A-F3AE-416E-9344-69CBC599D165}"/>
          </ac:cxnSpMkLst>
        </pc:cxnChg>
        <pc:cxnChg chg="add mod">
          <ac:chgData name="Mostafa El Ayoubi" userId="c1d7489b-4b64-4f7a-b035-23530b0e3968" providerId="ADAL" clId="{6AE3D99B-4F3D-4677-ADC6-1FB92E77B1E8}" dt="2019-11-17T21:20:43.661" v="841" actId="164"/>
          <ac:cxnSpMkLst>
            <pc:docMk/>
            <pc:sldMk cId="2370117686" sldId="566"/>
            <ac:cxnSpMk id="64" creationId="{E20A0662-6D5D-44E1-BAB7-9B32E00B8081}"/>
          </ac:cxnSpMkLst>
        </pc:cxnChg>
        <pc:cxnChg chg="add mod">
          <ac:chgData name="Mostafa El Ayoubi" userId="c1d7489b-4b64-4f7a-b035-23530b0e3968" providerId="ADAL" clId="{6AE3D99B-4F3D-4677-ADC6-1FB92E77B1E8}" dt="2019-11-17T21:20:43.661" v="841" actId="164"/>
          <ac:cxnSpMkLst>
            <pc:docMk/>
            <pc:sldMk cId="2370117686" sldId="566"/>
            <ac:cxnSpMk id="65" creationId="{BF755DEB-B8AE-48D2-BD0A-92E1799324CD}"/>
          </ac:cxnSpMkLst>
        </pc:cxnChg>
        <pc:cxnChg chg="add mod">
          <ac:chgData name="Mostafa El Ayoubi" userId="c1d7489b-4b64-4f7a-b035-23530b0e3968" providerId="ADAL" clId="{6AE3D99B-4F3D-4677-ADC6-1FB92E77B1E8}" dt="2019-11-17T21:20:43.661" v="841" actId="164"/>
          <ac:cxnSpMkLst>
            <pc:docMk/>
            <pc:sldMk cId="2370117686" sldId="566"/>
            <ac:cxnSpMk id="66" creationId="{A79EEFD5-6526-4F97-9F3E-6A1B00592890}"/>
          </ac:cxnSpMkLst>
        </pc:cxnChg>
        <pc:cxnChg chg="add mod">
          <ac:chgData name="Mostafa El Ayoubi" userId="c1d7489b-4b64-4f7a-b035-23530b0e3968" providerId="ADAL" clId="{6AE3D99B-4F3D-4677-ADC6-1FB92E77B1E8}" dt="2019-11-17T21:20:43.661" v="841" actId="164"/>
          <ac:cxnSpMkLst>
            <pc:docMk/>
            <pc:sldMk cId="2370117686" sldId="566"/>
            <ac:cxnSpMk id="67" creationId="{E8957471-62E3-44CB-8F6E-66AC1BB0252B}"/>
          </ac:cxnSpMkLst>
        </pc:cxnChg>
        <pc:cxnChg chg="add mod">
          <ac:chgData name="Mostafa El Ayoubi" userId="c1d7489b-4b64-4f7a-b035-23530b0e3968" providerId="ADAL" clId="{6AE3D99B-4F3D-4677-ADC6-1FB92E77B1E8}" dt="2019-11-17T21:20:43.661" v="841" actId="164"/>
          <ac:cxnSpMkLst>
            <pc:docMk/>
            <pc:sldMk cId="2370117686" sldId="566"/>
            <ac:cxnSpMk id="68" creationId="{DA58F8F3-E090-47AC-A9C0-CB2E46EC4A83}"/>
          </ac:cxnSpMkLst>
        </pc:cxnChg>
        <pc:cxnChg chg="add mod">
          <ac:chgData name="Mostafa El Ayoubi" userId="c1d7489b-4b64-4f7a-b035-23530b0e3968" providerId="ADAL" clId="{6AE3D99B-4F3D-4677-ADC6-1FB92E77B1E8}" dt="2019-11-17T21:20:43.661" v="841" actId="164"/>
          <ac:cxnSpMkLst>
            <pc:docMk/>
            <pc:sldMk cId="2370117686" sldId="566"/>
            <ac:cxnSpMk id="69" creationId="{3D3EEC08-B91A-4D07-A6C3-C9829E061C46}"/>
          </ac:cxnSpMkLst>
        </pc:cxnChg>
        <pc:cxnChg chg="add mod">
          <ac:chgData name="Mostafa El Ayoubi" userId="c1d7489b-4b64-4f7a-b035-23530b0e3968" providerId="ADAL" clId="{6AE3D99B-4F3D-4677-ADC6-1FB92E77B1E8}" dt="2019-11-17T21:20:43.661" v="841" actId="164"/>
          <ac:cxnSpMkLst>
            <pc:docMk/>
            <pc:sldMk cId="2370117686" sldId="566"/>
            <ac:cxnSpMk id="70" creationId="{3A0C92EE-CA64-42F8-AE8A-A4BD025C0F6C}"/>
          </ac:cxnSpMkLst>
        </pc:cxnChg>
      </pc:sldChg>
      <pc:sldChg chg="addSp delSp modSp add ord">
        <pc:chgData name="Mostafa El Ayoubi" userId="c1d7489b-4b64-4f7a-b035-23530b0e3968" providerId="ADAL" clId="{6AE3D99B-4F3D-4677-ADC6-1FB92E77B1E8}" dt="2019-11-15T23:27:01.920" v="378" actId="1076"/>
        <pc:sldMkLst>
          <pc:docMk/>
          <pc:sldMk cId="1730725831" sldId="567"/>
        </pc:sldMkLst>
        <pc:spChg chg="del">
          <ac:chgData name="Mostafa El Ayoubi" userId="c1d7489b-4b64-4f7a-b035-23530b0e3968" providerId="ADAL" clId="{6AE3D99B-4F3D-4677-ADC6-1FB92E77B1E8}" dt="2019-11-15T23:26:36.742" v="363" actId="478"/>
          <ac:spMkLst>
            <pc:docMk/>
            <pc:sldMk cId="1730725831" sldId="567"/>
            <ac:spMk id="2" creationId="{DFD95C1E-A98D-488A-A710-6F8A50A14696}"/>
          </ac:spMkLst>
        </pc:spChg>
        <pc:spChg chg="del">
          <ac:chgData name="Mostafa El Ayoubi" userId="c1d7489b-4b64-4f7a-b035-23530b0e3968" providerId="ADAL" clId="{6AE3D99B-4F3D-4677-ADC6-1FB92E77B1E8}" dt="2019-11-15T23:26:35.911" v="362" actId="478"/>
          <ac:spMkLst>
            <pc:docMk/>
            <pc:sldMk cId="1730725831" sldId="567"/>
            <ac:spMk id="6" creationId="{F66D45F8-4C8B-4B0F-956E-BEC528915BF8}"/>
          </ac:spMkLst>
        </pc:spChg>
        <pc:spChg chg="del">
          <ac:chgData name="Mostafa El Ayoubi" userId="c1d7489b-4b64-4f7a-b035-23530b0e3968" providerId="ADAL" clId="{6AE3D99B-4F3D-4677-ADC6-1FB92E77B1E8}" dt="2019-11-15T23:26:37.647" v="364" actId="478"/>
          <ac:spMkLst>
            <pc:docMk/>
            <pc:sldMk cId="1730725831" sldId="567"/>
            <ac:spMk id="7" creationId="{3BB2595E-B728-46BC-847E-B837884BFAE2}"/>
          </ac:spMkLst>
        </pc:spChg>
        <pc:spChg chg="del">
          <ac:chgData name="Mostafa El Ayoubi" userId="c1d7489b-4b64-4f7a-b035-23530b0e3968" providerId="ADAL" clId="{6AE3D99B-4F3D-4677-ADC6-1FB92E77B1E8}" dt="2019-11-15T23:26:34.675" v="361" actId="478"/>
          <ac:spMkLst>
            <pc:docMk/>
            <pc:sldMk cId="1730725831" sldId="567"/>
            <ac:spMk id="9" creationId="{E254D3BA-6687-4FE1-B173-4ECCDB1C50FB}"/>
          </ac:spMkLst>
        </pc:spChg>
        <pc:picChg chg="add mod">
          <ac:chgData name="Mostafa El Ayoubi" userId="c1d7489b-4b64-4f7a-b035-23530b0e3968" providerId="ADAL" clId="{6AE3D99B-4F3D-4677-ADC6-1FB92E77B1E8}" dt="2019-11-15T23:27:00.673" v="377" actId="1076"/>
          <ac:picMkLst>
            <pc:docMk/>
            <pc:sldMk cId="1730725831" sldId="567"/>
            <ac:picMk id="3" creationId="{84BB1372-3339-40E6-B932-5816BEA4A171}"/>
          </ac:picMkLst>
        </pc:picChg>
        <pc:picChg chg="add mod">
          <ac:chgData name="Mostafa El Ayoubi" userId="c1d7489b-4b64-4f7a-b035-23530b0e3968" providerId="ADAL" clId="{6AE3D99B-4F3D-4677-ADC6-1FB92E77B1E8}" dt="2019-11-15T23:27:01.920" v="378" actId="1076"/>
          <ac:picMkLst>
            <pc:docMk/>
            <pc:sldMk cId="1730725831" sldId="567"/>
            <ac:picMk id="10" creationId="{58603045-ED33-4715-9998-CCFA57819C0C}"/>
          </ac:picMkLst>
        </pc:picChg>
      </pc:sldChg>
      <pc:sldChg chg="addSp delSp modSp add">
        <pc:chgData name="Mostafa El Ayoubi" userId="c1d7489b-4b64-4f7a-b035-23530b0e3968" providerId="ADAL" clId="{6AE3D99B-4F3D-4677-ADC6-1FB92E77B1E8}" dt="2019-11-17T20:59:44.056" v="708" actId="20577"/>
        <pc:sldMkLst>
          <pc:docMk/>
          <pc:sldMk cId="1069067500" sldId="568"/>
        </pc:sldMkLst>
        <pc:spChg chg="del">
          <ac:chgData name="Mostafa El Ayoubi" userId="c1d7489b-4b64-4f7a-b035-23530b0e3968" providerId="ADAL" clId="{6AE3D99B-4F3D-4677-ADC6-1FB92E77B1E8}" dt="2019-11-17T18:37:12.925" v="380" actId="478"/>
          <ac:spMkLst>
            <pc:docMk/>
            <pc:sldMk cId="1069067500" sldId="568"/>
            <ac:spMk id="2" creationId="{00000000-0000-0000-0000-000000000000}"/>
          </ac:spMkLst>
        </pc:spChg>
        <pc:spChg chg="add del mod">
          <ac:chgData name="Mostafa El Ayoubi" userId="c1d7489b-4b64-4f7a-b035-23530b0e3968" providerId="ADAL" clId="{6AE3D99B-4F3D-4677-ADC6-1FB92E77B1E8}" dt="2019-11-17T18:37:15.607" v="381" actId="478"/>
          <ac:spMkLst>
            <pc:docMk/>
            <pc:sldMk cId="1069067500" sldId="568"/>
            <ac:spMk id="4" creationId="{2127D876-8B3C-4F5B-BD77-1911FE72FBB5}"/>
          </ac:spMkLst>
        </pc:spChg>
        <pc:spChg chg="add del mod">
          <ac:chgData name="Mostafa El Ayoubi" userId="c1d7489b-4b64-4f7a-b035-23530b0e3968" providerId="ADAL" clId="{6AE3D99B-4F3D-4677-ADC6-1FB92E77B1E8}" dt="2019-11-17T18:42:29.958" v="384"/>
          <ac:spMkLst>
            <pc:docMk/>
            <pc:sldMk cId="1069067500" sldId="568"/>
            <ac:spMk id="5" creationId="{33B79B42-F8E2-4BD6-AA01-CB688F9273DA}"/>
          </ac:spMkLst>
        </pc:spChg>
        <pc:spChg chg="add mod">
          <ac:chgData name="Mostafa El Ayoubi" userId="c1d7489b-4b64-4f7a-b035-23530b0e3968" providerId="ADAL" clId="{6AE3D99B-4F3D-4677-ADC6-1FB92E77B1E8}" dt="2019-11-17T20:57:01.923" v="524" actId="20577"/>
          <ac:spMkLst>
            <pc:docMk/>
            <pc:sldMk cId="1069067500" sldId="568"/>
            <ac:spMk id="6" creationId="{D46090DD-94ED-420A-BC07-9AB0A88D271D}"/>
          </ac:spMkLst>
        </pc:spChg>
        <pc:spChg chg="add mod">
          <ac:chgData name="Mostafa El Ayoubi" userId="c1d7489b-4b64-4f7a-b035-23530b0e3968" providerId="ADAL" clId="{6AE3D99B-4F3D-4677-ADC6-1FB92E77B1E8}" dt="2019-11-17T20:57:17.381" v="568" actId="20577"/>
          <ac:spMkLst>
            <pc:docMk/>
            <pc:sldMk cId="1069067500" sldId="568"/>
            <ac:spMk id="7" creationId="{71219CE5-92C4-4C4C-A83A-F5E001D2EEF7}"/>
          </ac:spMkLst>
        </pc:spChg>
        <pc:spChg chg="add mod">
          <ac:chgData name="Mostafa El Ayoubi" userId="c1d7489b-4b64-4f7a-b035-23530b0e3968" providerId="ADAL" clId="{6AE3D99B-4F3D-4677-ADC6-1FB92E77B1E8}" dt="2019-11-17T20:59:13.724" v="650" actId="5793"/>
          <ac:spMkLst>
            <pc:docMk/>
            <pc:sldMk cId="1069067500" sldId="568"/>
            <ac:spMk id="8" creationId="{3B477076-0DC8-4E62-8244-5AEC1F205D49}"/>
          </ac:spMkLst>
        </pc:spChg>
        <pc:spChg chg="add mod">
          <ac:chgData name="Mostafa El Ayoubi" userId="c1d7489b-4b64-4f7a-b035-23530b0e3968" providerId="ADAL" clId="{6AE3D99B-4F3D-4677-ADC6-1FB92E77B1E8}" dt="2019-11-17T20:57:50.182" v="600" actId="20577"/>
          <ac:spMkLst>
            <pc:docMk/>
            <pc:sldMk cId="1069067500" sldId="568"/>
            <ac:spMk id="9" creationId="{1AAFA6AE-F790-4C66-ADAE-658420B6C401}"/>
          </ac:spMkLst>
        </pc:spChg>
        <pc:spChg chg="add mod">
          <ac:chgData name="Mostafa El Ayoubi" userId="c1d7489b-4b64-4f7a-b035-23530b0e3968" providerId="ADAL" clId="{6AE3D99B-4F3D-4677-ADC6-1FB92E77B1E8}" dt="2019-11-17T20:59:44.056" v="708" actId="20577"/>
          <ac:spMkLst>
            <pc:docMk/>
            <pc:sldMk cId="1069067500" sldId="568"/>
            <ac:spMk id="10" creationId="{57FCC35E-C8C4-42CA-A00A-856F03189E3F}"/>
          </ac:spMkLst>
        </pc:spChg>
        <pc:spChg chg="add mod">
          <ac:chgData name="Mostafa El Ayoubi" userId="c1d7489b-4b64-4f7a-b035-23530b0e3968" providerId="ADAL" clId="{6AE3D99B-4F3D-4677-ADC6-1FB92E77B1E8}" dt="2019-11-17T18:44:28.933" v="441" actId="20577"/>
          <ac:spMkLst>
            <pc:docMk/>
            <pc:sldMk cId="1069067500" sldId="568"/>
            <ac:spMk id="11" creationId="{F21E6EB4-63A2-4A59-B8B6-81C2F6D486D1}"/>
          </ac:spMkLst>
        </pc:spChg>
        <pc:spChg chg="add mod">
          <ac:chgData name="Mostafa El Ayoubi" userId="c1d7489b-4b64-4f7a-b035-23530b0e3968" providerId="ADAL" clId="{6AE3D99B-4F3D-4677-ADC6-1FB92E77B1E8}" dt="2019-11-17T20:56:37.852" v="470" actId="20577"/>
          <ac:spMkLst>
            <pc:docMk/>
            <pc:sldMk cId="1069067500" sldId="568"/>
            <ac:spMk id="12" creationId="{1F65A17A-4028-4870-A5CC-35F1319E027B}"/>
          </ac:spMkLst>
        </pc:spChg>
        <pc:cxnChg chg="add mod">
          <ac:chgData name="Mostafa El Ayoubi" userId="c1d7489b-4b64-4f7a-b035-23530b0e3968" providerId="ADAL" clId="{6AE3D99B-4F3D-4677-ADC6-1FB92E77B1E8}" dt="2019-11-17T20:57:23.704" v="569" actId="11529"/>
          <ac:cxnSpMkLst>
            <pc:docMk/>
            <pc:sldMk cId="1069067500" sldId="568"/>
            <ac:cxnSpMk id="14" creationId="{19296543-0513-4D28-BAFE-197162F36247}"/>
          </ac:cxnSpMkLst>
        </pc:cxnChg>
        <pc:cxnChg chg="add mod">
          <ac:chgData name="Mostafa El Ayoubi" userId="c1d7489b-4b64-4f7a-b035-23530b0e3968" providerId="ADAL" clId="{6AE3D99B-4F3D-4677-ADC6-1FB92E77B1E8}" dt="2019-11-17T20:58:13.952" v="635" actId="14100"/>
          <ac:cxnSpMkLst>
            <pc:docMk/>
            <pc:sldMk cId="1069067500" sldId="568"/>
            <ac:cxnSpMk id="16" creationId="{13ECFCD5-45AD-4311-9BEB-0EFA1096A639}"/>
          </ac:cxnSpMkLst>
        </pc:cxnChg>
        <pc:cxnChg chg="add mod">
          <ac:chgData name="Mostafa El Ayoubi" userId="c1d7489b-4b64-4f7a-b035-23530b0e3968" providerId="ADAL" clId="{6AE3D99B-4F3D-4677-ADC6-1FB92E77B1E8}" dt="2019-11-17T20:58:13.952" v="635" actId="14100"/>
          <ac:cxnSpMkLst>
            <pc:docMk/>
            <pc:sldMk cId="1069067500" sldId="568"/>
            <ac:cxnSpMk id="18" creationId="{EA6E306B-9047-42CD-8F68-18F0F6950061}"/>
          </ac:cxnSpMkLst>
        </pc:cxnChg>
        <pc:cxnChg chg="add mod">
          <ac:chgData name="Mostafa El Ayoubi" userId="c1d7489b-4b64-4f7a-b035-23530b0e3968" providerId="ADAL" clId="{6AE3D99B-4F3D-4677-ADC6-1FB92E77B1E8}" dt="2019-11-17T20:58:21.981" v="637" actId="11529"/>
          <ac:cxnSpMkLst>
            <pc:docMk/>
            <pc:sldMk cId="1069067500" sldId="568"/>
            <ac:cxnSpMk id="22" creationId="{F49ACB60-26EB-4D43-95DC-ED185EFD2D47}"/>
          </ac:cxnSpMkLst>
        </pc:cxnChg>
      </pc:sldChg>
      <pc:sldChg chg="addSp delSp modSp add ord">
        <pc:chgData name="Mostafa El Ayoubi" userId="c1d7489b-4b64-4f7a-b035-23530b0e3968" providerId="ADAL" clId="{6AE3D99B-4F3D-4677-ADC6-1FB92E77B1E8}" dt="2019-11-17T21:05:39.866" v="733" actId="20577"/>
        <pc:sldMkLst>
          <pc:docMk/>
          <pc:sldMk cId="145140149" sldId="569"/>
        </pc:sldMkLst>
        <pc:spChg chg="del">
          <ac:chgData name="Mostafa El Ayoubi" userId="c1d7489b-4b64-4f7a-b035-23530b0e3968" providerId="ADAL" clId="{6AE3D99B-4F3D-4677-ADC6-1FB92E77B1E8}" dt="2019-11-17T21:05:02.325" v="716" actId="478"/>
          <ac:spMkLst>
            <pc:docMk/>
            <pc:sldMk cId="145140149" sldId="569"/>
            <ac:spMk id="10" creationId="{7366A190-D5A8-42B6-9CA1-2FECA00813F0}"/>
          </ac:spMkLst>
        </pc:spChg>
        <pc:spChg chg="del">
          <ac:chgData name="Mostafa El Ayoubi" userId="c1d7489b-4b64-4f7a-b035-23530b0e3968" providerId="ADAL" clId="{6AE3D99B-4F3D-4677-ADC6-1FB92E77B1E8}" dt="2019-11-17T21:05:02.325" v="716" actId="478"/>
          <ac:spMkLst>
            <pc:docMk/>
            <pc:sldMk cId="145140149" sldId="569"/>
            <ac:spMk id="11" creationId="{9F9DB2EC-4AAC-413E-BA9F-53673FD65621}"/>
          </ac:spMkLst>
        </pc:spChg>
        <pc:spChg chg="del">
          <ac:chgData name="Mostafa El Ayoubi" userId="c1d7489b-4b64-4f7a-b035-23530b0e3968" providerId="ADAL" clId="{6AE3D99B-4F3D-4677-ADC6-1FB92E77B1E8}" dt="2019-11-17T21:05:02.325" v="716" actId="478"/>
          <ac:spMkLst>
            <pc:docMk/>
            <pc:sldMk cId="145140149" sldId="569"/>
            <ac:spMk id="19" creationId="{64C220AF-3900-4437-A482-95D2841BA287}"/>
          </ac:spMkLst>
        </pc:spChg>
        <pc:spChg chg="del">
          <ac:chgData name="Mostafa El Ayoubi" userId="c1d7489b-4b64-4f7a-b035-23530b0e3968" providerId="ADAL" clId="{6AE3D99B-4F3D-4677-ADC6-1FB92E77B1E8}" dt="2019-11-17T21:05:02.325" v="716" actId="478"/>
          <ac:spMkLst>
            <pc:docMk/>
            <pc:sldMk cId="145140149" sldId="569"/>
            <ac:spMk id="20" creationId="{EA2A8354-85F8-4A64-85BB-8FACDED6CEA0}"/>
          </ac:spMkLst>
        </pc:spChg>
        <pc:spChg chg="del">
          <ac:chgData name="Mostafa El Ayoubi" userId="c1d7489b-4b64-4f7a-b035-23530b0e3968" providerId="ADAL" clId="{6AE3D99B-4F3D-4677-ADC6-1FB92E77B1E8}" dt="2019-11-17T21:05:02.325" v="716" actId="478"/>
          <ac:spMkLst>
            <pc:docMk/>
            <pc:sldMk cId="145140149" sldId="569"/>
            <ac:spMk id="21" creationId="{8B377164-25C6-4A03-91D3-E93493E13384}"/>
          </ac:spMkLst>
        </pc:spChg>
        <pc:spChg chg="del">
          <ac:chgData name="Mostafa El Ayoubi" userId="c1d7489b-4b64-4f7a-b035-23530b0e3968" providerId="ADAL" clId="{6AE3D99B-4F3D-4677-ADC6-1FB92E77B1E8}" dt="2019-11-17T21:05:02.325" v="716" actId="478"/>
          <ac:spMkLst>
            <pc:docMk/>
            <pc:sldMk cId="145140149" sldId="569"/>
            <ac:spMk id="22" creationId="{61ABAF40-B470-46FC-99FF-9640743AB7E7}"/>
          </ac:spMkLst>
        </pc:spChg>
        <pc:spChg chg="mod">
          <ac:chgData name="Mostafa El Ayoubi" userId="c1d7489b-4b64-4f7a-b035-23530b0e3968" providerId="ADAL" clId="{6AE3D99B-4F3D-4677-ADC6-1FB92E77B1E8}" dt="2019-11-17T21:05:39.866" v="733" actId="20577"/>
          <ac:spMkLst>
            <pc:docMk/>
            <pc:sldMk cId="145140149" sldId="569"/>
            <ac:spMk id="23" creationId="{6FFCF446-1E29-48B8-9F49-960A29A6B043}"/>
          </ac:spMkLst>
        </pc:spChg>
        <pc:picChg chg="add mod">
          <ac:chgData name="Mostafa El Ayoubi" userId="c1d7489b-4b64-4f7a-b035-23530b0e3968" providerId="ADAL" clId="{6AE3D99B-4F3D-4677-ADC6-1FB92E77B1E8}" dt="2019-11-17T21:05:19.931" v="721" actId="1076"/>
          <ac:picMkLst>
            <pc:docMk/>
            <pc:sldMk cId="145140149" sldId="569"/>
            <ac:picMk id="2" creationId="{52ADCE8E-985C-47A3-95BE-200864F0BD2C}"/>
          </ac:picMkLst>
        </pc:picChg>
        <pc:picChg chg="del">
          <ac:chgData name="Mostafa El Ayoubi" userId="c1d7489b-4b64-4f7a-b035-23530b0e3968" providerId="ADAL" clId="{6AE3D99B-4F3D-4677-ADC6-1FB92E77B1E8}" dt="2019-11-17T21:04:59.529" v="715" actId="478"/>
          <ac:picMkLst>
            <pc:docMk/>
            <pc:sldMk cId="145140149" sldId="569"/>
            <ac:picMk id="9" creationId="{9A2ADAB6-FAD9-416B-BCBF-CCED0253CF48}"/>
          </ac:picMkLst>
        </pc:picChg>
      </pc:sldChg>
      <pc:sldChg chg="addSp delSp modSp add">
        <pc:chgData name="Mostafa El Ayoubi" userId="c1d7489b-4b64-4f7a-b035-23530b0e3968" providerId="ADAL" clId="{6AE3D99B-4F3D-4677-ADC6-1FB92E77B1E8}" dt="2019-11-17T21:08:10.005" v="744" actId="1076"/>
        <pc:sldMkLst>
          <pc:docMk/>
          <pc:sldMk cId="1088401580" sldId="570"/>
        </pc:sldMkLst>
        <pc:spChg chg="add mod">
          <ac:chgData name="Mostafa El Ayoubi" userId="c1d7489b-4b64-4f7a-b035-23530b0e3968" providerId="ADAL" clId="{6AE3D99B-4F3D-4677-ADC6-1FB92E77B1E8}" dt="2019-11-17T21:08:02.757" v="741" actId="164"/>
          <ac:spMkLst>
            <pc:docMk/>
            <pc:sldMk cId="1088401580" sldId="570"/>
            <ac:spMk id="3" creationId="{63BA9FB4-B865-447A-952D-7334ED2A82FD}"/>
          </ac:spMkLst>
        </pc:spChg>
        <pc:spChg chg="add mod">
          <ac:chgData name="Mostafa El Ayoubi" userId="c1d7489b-4b64-4f7a-b035-23530b0e3968" providerId="ADAL" clId="{6AE3D99B-4F3D-4677-ADC6-1FB92E77B1E8}" dt="2019-11-17T21:08:07.054" v="743" actId="1076"/>
          <ac:spMkLst>
            <pc:docMk/>
            <pc:sldMk cId="1088401580" sldId="570"/>
            <ac:spMk id="6" creationId="{644381CB-D66C-4604-B0AC-F79F98AF1F5F}"/>
          </ac:spMkLst>
        </pc:spChg>
        <pc:grpChg chg="add mod">
          <ac:chgData name="Mostafa El Ayoubi" userId="c1d7489b-4b64-4f7a-b035-23530b0e3968" providerId="ADAL" clId="{6AE3D99B-4F3D-4677-ADC6-1FB92E77B1E8}" dt="2019-11-17T21:08:10.005" v="744" actId="1076"/>
          <ac:grpSpMkLst>
            <pc:docMk/>
            <pc:sldMk cId="1088401580" sldId="570"/>
            <ac:grpSpMk id="5" creationId="{C0335E48-4FE1-41FE-86E9-E0B786DB9405}"/>
          </ac:grpSpMkLst>
        </pc:grpChg>
        <pc:picChg chg="del">
          <ac:chgData name="Mostafa El Ayoubi" userId="c1d7489b-4b64-4f7a-b035-23530b0e3968" providerId="ADAL" clId="{6AE3D99B-4F3D-4677-ADC6-1FB92E77B1E8}" dt="2019-11-17T21:07:25.699" v="735" actId="478"/>
          <ac:picMkLst>
            <pc:docMk/>
            <pc:sldMk cId="1088401580" sldId="570"/>
            <ac:picMk id="2" creationId="{52ADCE8E-985C-47A3-95BE-200864F0BD2C}"/>
          </ac:picMkLst>
        </pc:picChg>
        <pc:picChg chg="add mod">
          <ac:chgData name="Mostafa El Ayoubi" userId="c1d7489b-4b64-4f7a-b035-23530b0e3968" providerId="ADAL" clId="{6AE3D99B-4F3D-4677-ADC6-1FB92E77B1E8}" dt="2019-11-17T21:08:02.757" v="741" actId="164"/>
          <ac:picMkLst>
            <pc:docMk/>
            <pc:sldMk cId="1088401580" sldId="570"/>
            <ac:picMk id="4" creationId="{3D189FB7-BA4B-44E3-8D9D-0F197ABF06F3}"/>
          </ac:picMkLst>
        </pc:picChg>
      </pc:sldChg>
      <pc:sldChg chg="addSp delSp modSp add">
        <pc:chgData name="Mostafa El Ayoubi" userId="c1d7489b-4b64-4f7a-b035-23530b0e3968" providerId="ADAL" clId="{6AE3D99B-4F3D-4677-ADC6-1FB92E77B1E8}" dt="2019-11-17T21:12:42.413" v="790" actId="14100"/>
        <pc:sldMkLst>
          <pc:docMk/>
          <pc:sldMk cId="828569002" sldId="571"/>
        </pc:sldMkLst>
        <pc:spChg chg="del">
          <ac:chgData name="Mostafa El Ayoubi" userId="c1d7489b-4b64-4f7a-b035-23530b0e3968" providerId="ADAL" clId="{6AE3D99B-4F3D-4677-ADC6-1FB92E77B1E8}" dt="2019-11-17T21:11:24.598" v="747" actId="478"/>
          <ac:spMkLst>
            <pc:docMk/>
            <pc:sldMk cId="828569002" sldId="571"/>
            <ac:spMk id="6" creationId="{644381CB-D66C-4604-B0AC-F79F98AF1F5F}"/>
          </ac:spMkLst>
        </pc:spChg>
        <pc:spChg chg="add del">
          <ac:chgData name="Mostafa El Ayoubi" userId="c1d7489b-4b64-4f7a-b035-23530b0e3968" providerId="ADAL" clId="{6AE3D99B-4F3D-4677-ADC6-1FB92E77B1E8}" dt="2019-11-17T21:11:29.270" v="749" actId="478"/>
          <ac:spMkLst>
            <pc:docMk/>
            <pc:sldMk cId="828569002" sldId="571"/>
            <ac:spMk id="7" creationId="{70929935-63EF-4082-95E6-41BF9BA524CA}"/>
          </ac:spMkLst>
        </pc:spChg>
        <pc:spChg chg="add mod">
          <ac:chgData name="Mostafa El Ayoubi" userId="c1d7489b-4b64-4f7a-b035-23530b0e3968" providerId="ADAL" clId="{6AE3D99B-4F3D-4677-ADC6-1FB92E77B1E8}" dt="2019-11-17T21:12:35.441" v="788"/>
          <ac:spMkLst>
            <pc:docMk/>
            <pc:sldMk cId="828569002" sldId="571"/>
            <ac:spMk id="8" creationId="{9B1906C8-4053-40DD-96B4-EB5952D3DF4C}"/>
          </ac:spMkLst>
        </pc:spChg>
        <pc:spChg chg="add mod">
          <ac:chgData name="Mostafa El Ayoubi" userId="c1d7489b-4b64-4f7a-b035-23530b0e3968" providerId="ADAL" clId="{6AE3D99B-4F3D-4677-ADC6-1FB92E77B1E8}" dt="2019-11-17T21:12:29.777" v="785"/>
          <ac:spMkLst>
            <pc:docMk/>
            <pc:sldMk cId="828569002" sldId="571"/>
            <ac:spMk id="9" creationId="{C09463C0-ECE4-4565-9573-D35B2B10C089}"/>
          </ac:spMkLst>
        </pc:spChg>
        <pc:grpChg chg="del">
          <ac:chgData name="Mostafa El Ayoubi" userId="c1d7489b-4b64-4f7a-b035-23530b0e3968" providerId="ADAL" clId="{6AE3D99B-4F3D-4677-ADC6-1FB92E77B1E8}" dt="2019-11-17T21:11:23.318" v="746" actId="478"/>
          <ac:grpSpMkLst>
            <pc:docMk/>
            <pc:sldMk cId="828569002" sldId="571"/>
            <ac:grpSpMk id="5" creationId="{C0335E48-4FE1-41FE-86E9-E0B786DB9405}"/>
          </ac:grpSpMkLst>
        </pc:grpChg>
        <pc:cxnChg chg="add mod">
          <ac:chgData name="Mostafa El Ayoubi" userId="c1d7489b-4b64-4f7a-b035-23530b0e3968" providerId="ADAL" clId="{6AE3D99B-4F3D-4677-ADC6-1FB92E77B1E8}" dt="2019-11-17T21:12:42.413" v="790" actId="14100"/>
          <ac:cxnSpMkLst>
            <pc:docMk/>
            <pc:sldMk cId="828569002" sldId="571"/>
            <ac:cxnSpMk id="10" creationId="{5202DD40-6B93-4926-B8E4-979E121EB2FC}"/>
          </ac:cxnSpMkLst>
        </pc:cxnChg>
      </pc:sldChg>
      <pc:sldChg chg="addSp delSp modSp add">
        <pc:chgData name="Mostafa El Ayoubi" userId="c1d7489b-4b64-4f7a-b035-23530b0e3968" providerId="ADAL" clId="{6AE3D99B-4F3D-4677-ADC6-1FB92E77B1E8}" dt="2019-11-17T21:57:00.200" v="991" actId="478"/>
        <pc:sldMkLst>
          <pc:docMk/>
          <pc:sldMk cId="58327244" sldId="572"/>
        </pc:sldMkLst>
        <pc:spChg chg="mod">
          <ac:chgData name="Mostafa El Ayoubi" userId="c1d7489b-4b64-4f7a-b035-23530b0e3968" providerId="ADAL" clId="{6AE3D99B-4F3D-4677-ADC6-1FB92E77B1E8}" dt="2019-11-17T21:13:52.256" v="819" actId="20577"/>
          <ac:spMkLst>
            <pc:docMk/>
            <pc:sldMk cId="58327244" sldId="572"/>
            <ac:spMk id="3" creationId="{2322DE09-71CC-4CDA-AD6F-E9994ECDF23F}"/>
          </ac:spMkLst>
        </pc:spChg>
        <pc:spChg chg="del mod">
          <ac:chgData name="Mostafa El Ayoubi" userId="c1d7489b-4b64-4f7a-b035-23530b0e3968" providerId="ADAL" clId="{6AE3D99B-4F3D-4677-ADC6-1FB92E77B1E8}" dt="2019-11-17T21:14:02.184" v="824"/>
          <ac:spMkLst>
            <pc:docMk/>
            <pc:sldMk cId="58327244" sldId="572"/>
            <ac:spMk id="5" creationId="{E959B08E-534E-431E-8E14-0498305E3A1D}"/>
          </ac:spMkLst>
        </pc:spChg>
        <pc:spChg chg="add del mod">
          <ac:chgData name="Mostafa El Ayoubi" userId="c1d7489b-4b64-4f7a-b035-23530b0e3968" providerId="ADAL" clId="{6AE3D99B-4F3D-4677-ADC6-1FB92E77B1E8}" dt="2019-11-17T21:37:38.249" v="901" actId="478"/>
          <ac:spMkLst>
            <pc:docMk/>
            <pc:sldMk cId="58327244" sldId="572"/>
            <ac:spMk id="6" creationId="{415BDBAB-172D-459E-999D-BDC0ADFA8323}"/>
          </ac:spMkLst>
        </pc:spChg>
        <pc:spChg chg="add del mod">
          <ac:chgData name="Mostafa El Ayoubi" userId="c1d7489b-4b64-4f7a-b035-23530b0e3968" providerId="ADAL" clId="{6AE3D99B-4F3D-4677-ADC6-1FB92E77B1E8}" dt="2019-11-17T21:57:00.200" v="991" actId="478"/>
          <ac:spMkLst>
            <pc:docMk/>
            <pc:sldMk cId="58327244" sldId="572"/>
            <ac:spMk id="7" creationId="{BD492FB7-F4B0-4697-A065-BA015FE42E8C}"/>
          </ac:spMkLst>
        </pc:spChg>
        <pc:spChg chg="add del mod">
          <ac:chgData name="Mostafa El Ayoubi" userId="c1d7489b-4b64-4f7a-b035-23530b0e3968" providerId="ADAL" clId="{6AE3D99B-4F3D-4677-ADC6-1FB92E77B1E8}" dt="2019-11-17T21:56:58.913" v="989"/>
          <ac:spMkLst>
            <pc:docMk/>
            <pc:sldMk cId="58327244" sldId="572"/>
            <ac:spMk id="8" creationId="{F038EAEA-A3BC-4365-91AA-E8D437CE4F75}"/>
          </ac:spMkLst>
        </pc:spChg>
        <pc:picChg chg="add del mod">
          <ac:chgData name="Mostafa El Ayoubi" userId="c1d7489b-4b64-4f7a-b035-23530b0e3968" providerId="ADAL" clId="{6AE3D99B-4F3D-4677-ADC6-1FB92E77B1E8}" dt="2019-11-17T21:36:37.054" v="893" actId="478"/>
          <ac:picMkLst>
            <pc:docMk/>
            <pc:sldMk cId="58327244" sldId="572"/>
            <ac:picMk id="1026" creationId="{17EC646D-4071-4494-B113-A182FCE54B93}"/>
          </ac:picMkLst>
        </pc:picChg>
        <pc:picChg chg="add mod">
          <ac:chgData name="Mostafa El Ayoubi" userId="c1d7489b-4b64-4f7a-b035-23530b0e3968" providerId="ADAL" clId="{6AE3D99B-4F3D-4677-ADC6-1FB92E77B1E8}" dt="2019-11-17T21:38:12.177" v="921" actId="1076"/>
          <ac:picMkLst>
            <pc:docMk/>
            <pc:sldMk cId="58327244" sldId="572"/>
            <ac:picMk id="1028" creationId="{3225140F-9F8E-4B78-BAA4-6721624324AE}"/>
          </ac:picMkLst>
        </pc:picChg>
      </pc:sldChg>
      <pc:sldChg chg="addSp modSp add">
        <pc:chgData name="Mostafa El Ayoubi" userId="c1d7489b-4b64-4f7a-b035-23530b0e3968" providerId="ADAL" clId="{6AE3D99B-4F3D-4677-ADC6-1FB92E77B1E8}" dt="2019-11-18T01:18:12.112" v="1586" actId="20577"/>
        <pc:sldMkLst>
          <pc:docMk/>
          <pc:sldMk cId="1957722602" sldId="573"/>
        </pc:sldMkLst>
        <pc:spChg chg="add mod">
          <ac:chgData name="Mostafa El Ayoubi" userId="c1d7489b-4b64-4f7a-b035-23530b0e3968" providerId="ADAL" clId="{6AE3D99B-4F3D-4677-ADC6-1FB92E77B1E8}" dt="2019-11-18T01:18:12.112" v="1586" actId="20577"/>
          <ac:spMkLst>
            <pc:docMk/>
            <pc:sldMk cId="1957722602" sldId="573"/>
            <ac:spMk id="2" creationId="{0E7CE658-A526-4757-83ED-D5EA7E363953}"/>
          </ac:spMkLst>
        </pc:spChg>
        <pc:spChg chg="mod">
          <ac:chgData name="Mostafa El Ayoubi" userId="c1d7489b-4b64-4f7a-b035-23530b0e3968" providerId="ADAL" clId="{6AE3D99B-4F3D-4677-ADC6-1FB92E77B1E8}" dt="2019-11-17T21:14:08.965" v="836" actId="20577"/>
          <ac:spMkLst>
            <pc:docMk/>
            <pc:sldMk cId="1957722602" sldId="573"/>
            <ac:spMk id="3" creationId="{2322DE09-71CC-4CDA-AD6F-E9994ECDF23F}"/>
          </ac:spMkLst>
        </pc:spChg>
      </pc:sldChg>
      <pc:sldChg chg="addSp delSp modSp add">
        <pc:chgData name="Mostafa El Ayoubi" userId="c1d7489b-4b64-4f7a-b035-23530b0e3968" providerId="ADAL" clId="{6AE3D99B-4F3D-4677-ADC6-1FB92E77B1E8}" dt="2019-11-18T00:55:32.610" v="1413" actId="571"/>
        <pc:sldMkLst>
          <pc:docMk/>
          <pc:sldMk cId="3986368778" sldId="574"/>
        </pc:sldMkLst>
        <pc:spChg chg="add mod">
          <ac:chgData name="Mostafa El Ayoubi" userId="c1d7489b-4b64-4f7a-b035-23530b0e3968" providerId="ADAL" clId="{6AE3D99B-4F3D-4677-ADC6-1FB92E77B1E8}" dt="2019-11-18T00:49:35.156" v="1391" actId="14100"/>
          <ac:spMkLst>
            <pc:docMk/>
            <pc:sldMk cId="3986368778" sldId="574"/>
            <ac:spMk id="2" creationId="{E51ACCEB-AE45-4D71-BDC5-34ED3898A0F2}"/>
          </ac:spMkLst>
        </pc:spChg>
        <pc:spChg chg="add mod">
          <ac:chgData name="Mostafa El Ayoubi" userId="c1d7489b-4b64-4f7a-b035-23530b0e3968" providerId="ADAL" clId="{6AE3D99B-4F3D-4677-ADC6-1FB92E77B1E8}" dt="2019-11-18T00:50:46.774" v="1401" actId="14100"/>
          <ac:spMkLst>
            <pc:docMk/>
            <pc:sldMk cId="3986368778" sldId="574"/>
            <ac:spMk id="6" creationId="{E5122197-880E-42DE-A43D-0815E63FA346}"/>
          </ac:spMkLst>
        </pc:spChg>
        <pc:spChg chg="mod">
          <ac:chgData name="Mostafa El Ayoubi" userId="c1d7489b-4b64-4f7a-b035-23530b0e3968" providerId="ADAL" clId="{6AE3D99B-4F3D-4677-ADC6-1FB92E77B1E8}" dt="2019-11-17T21:38:19.337" v="928" actId="20577"/>
          <ac:spMkLst>
            <pc:docMk/>
            <pc:sldMk cId="3986368778" sldId="574"/>
            <ac:spMk id="7" creationId="{BD492FB7-F4B0-4697-A065-BA015FE42E8C}"/>
          </ac:spMkLst>
        </pc:spChg>
        <pc:spChg chg="add mod">
          <ac:chgData name="Mostafa El Ayoubi" userId="c1d7489b-4b64-4f7a-b035-23530b0e3968" providerId="ADAL" clId="{6AE3D99B-4F3D-4677-ADC6-1FB92E77B1E8}" dt="2019-11-18T00:55:24.777" v="1410" actId="14100"/>
          <ac:spMkLst>
            <pc:docMk/>
            <pc:sldMk cId="3986368778" sldId="574"/>
            <ac:spMk id="17" creationId="{13EB0D6C-F800-43EA-8068-E54E53301D50}"/>
          </ac:spMkLst>
        </pc:spChg>
        <pc:spChg chg="add mod">
          <ac:chgData name="Mostafa El Ayoubi" userId="c1d7489b-4b64-4f7a-b035-23530b0e3968" providerId="ADAL" clId="{6AE3D99B-4F3D-4677-ADC6-1FB92E77B1E8}" dt="2019-11-18T00:55:26.656" v="1412" actId="571"/>
          <ac:spMkLst>
            <pc:docMk/>
            <pc:sldMk cId="3986368778" sldId="574"/>
            <ac:spMk id="19" creationId="{72345858-F74A-4589-886E-DE78A15B0275}"/>
          </ac:spMkLst>
        </pc:spChg>
        <pc:spChg chg="add mod">
          <ac:chgData name="Mostafa El Ayoubi" userId="c1d7489b-4b64-4f7a-b035-23530b0e3968" providerId="ADAL" clId="{6AE3D99B-4F3D-4677-ADC6-1FB92E77B1E8}" dt="2019-11-18T00:55:32.610" v="1413" actId="571"/>
          <ac:spMkLst>
            <pc:docMk/>
            <pc:sldMk cId="3986368778" sldId="574"/>
            <ac:spMk id="20" creationId="{EB9DEE79-1955-423A-97A3-48D2465F8C74}"/>
          </ac:spMkLst>
        </pc:spChg>
        <pc:picChg chg="add mod">
          <ac:chgData name="Mostafa El Ayoubi" userId="c1d7489b-4b64-4f7a-b035-23530b0e3968" providerId="ADAL" clId="{6AE3D99B-4F3D-4677-ADC6-1FB92E77B1E8}" dt="2019-11-18T00:55:26.656" v="1412" actId="571"/>
          <ac:picMkLst>
            <pc:docMk/>
            <pc:sldMk cId="3986368778" sldId="574"/>
            <ac:picMk id="18" creationId="{8DE72D3F-8626-4319-9858-12F71BD661F3}"/>
          </ac:picMkLst>
        </pc:picChg>
        <pc:picChg chg="del">
          <ac:chgData name="Mostafa El Ayoubi" userId="c1d7489b-4b64-4f7a-b035-23530b0e3968" providerId="ADAL" clId="{6AE3D99B-4F3D-4677-ADC6-1FB92E77B1E8}" dt="2019-11-17T21:38:22.882" v="929" actId="478"/>
          <ac:picMkLst>
            <pc:docMk/>
            <pc:sldMk cId="3986368778" sldId="574"/>
            <ac:picMk id="1028" creationId="{3225140F-9F8E-4B78-BAA4-6721624324AE}"/>
          </ac:picMkLst>
        </pc:picChg>
        <pc:picChg chg="add mod">
          <ac:chgData name="Mostafa El Ayoubi" userId="c1d7489b-4b64-4f7a-b035-23530b0e3968" providerId="ADAL" clId="{6AE3D99B-4F3D-4677-ADC6-1FB92E77B1E8}" dt="2019-11-17T21:50:56.623" v="962" actId="1076"/>
          <ac:picMkLst>
            <pc:docMk/>
            <pc:sldMk cId="3986368778" sldId="574"/>
            <ac:picMk id="3074" creationId="{11C9BDAA-F7BC-483E-AA03-AEAB7D816FD4}"/>
          </ac:picMkLst>
        </pc:picChg>
        <pc:cxnChg chg="add mod">
          <ac:chgData name="Mostafa El Ayoubi" userId="c1d7489b-4b64-4f7a-b035-23530b0e3968" providerId="ADAL" clId="{6AE3D99B-4F3D-4677-ADC6-1FB92E77B1E8}" dt="2019-11-18T00:51:06.731" v="1405" actId="14100"/>
          <ac:cxnSpMkLst>
            <pc:docMk/>
            <pc:sldMk cId="3986368778" sldId="574"/>
            <ac:cxnSpMk id="5" creationId="{E98FF803-1547-4903-866D-78EBBED95EC6}"/>
          </ac:cxnSpMkLst>
        </pc:cxnChg>
        <pc:cxnChg chg="add mod">
          <ac:chgData name="Mostafa El Ayoubi" userId="c1d7489b-4b64-4f7a-b035-23530b0e3968" providerId="ADAL" clId="{6AE3D99B-4F3D-4677-ADC6-1FB92E77B1E8}" dt="2019-11-18T00:50:54.737" v="1403" actId="14100"/>
          <ac:cxnSpMkLst>
            <pc:docMk/>
            <pc:sldMk cId="3986368778" sldId="574"/>
            <ac:cxnSpMk id="9" creationId="{3BF4F58B-01F3-4E19-AA09-363D03B674B9}"/>
          </ac:cxnSpMkLst>
        </pc:cxnChg>
      </pc:sldChg>
      <pc:sldChg chg="addSp delSp modSp add">
        <pc:chgData name="Mostafa El Ayoubi" userId="c1d7489b-4b64-4f7a-b035-23530b0e3968" providerId="ADAL" clId="{6AE3D99B-4F3D-4677-ADC6-1FB92E77B1E8}" dt="2019-11-17T21:45:30.870" v="956" actId="1076"/>
        <pc:sldMkLst>
          <pc:docMk/>
          <pc:sldMk cId="1641439752" sldId="575"/>
        </pc:sldMkLst>
        <pc:spChg chg="add mod">
          <ac:chgData name="Mostafa El Ayoubi" userId="c1d7489b-4b64-4f7a-b035-23530b0e3968" providerId="ADAL" clId="{6AE3D99B-4F3D-4677-ADC6-1FB92E77B1E8}" dt="2019-11-17T21:45:30.870" v="956" actId="1076"/>
          <ac:spMkLst>
            <pc:docMk/>
            <pc:sldMk cId="1641439752" sldId="575"/>
            <ac:spMk id="81" creationId="{66FB7C82-F3FA-4294-BE5F-A6B24B310428}"/>
          </ac:spMkLst>
        </pc:spChg>
        <pc:spChg chg="add mod">
          <ac:chgData name="Mostafa El Ayoubi" userId="c1d7489b-4b64-4f7a-b035-23530b0e3968" providerId="ADAL" clId="{6AE3D99B-4F3D-4677-ADC6-1FB92E77B1E8}" dt="2019-11-17T21:45:28.378" v="955" actId="1076"/>
          <ac:spMkLst>
            <pc:docMk/>
            <pc:sldMk cId="1641439752" sldId="575"/>
            <ac:spMk id="82" creationId="{84B7590E-2739-4739-B2C3-40AF2C805C15}"/>
          </ac:spMkLst>
        </pc:spChg>
        <pc:spChg chg="add mod">
          <ac:chgData name="Mostafa El Ayoubi" userId="c1d7489b-4b64-4f7a-b035-23530b0e3968" providerId="ADAL" clId="{6AE3D99B-4F3D-4677-ADC6-1FB92E77B1E8}" dt="2019-11-17T21:45:25.902" v="954" actId="1076"/>
          <ac:spMkLst>
            <pc:docMk/>
            <pc:sldMk cId="1641439752" sldId="575"/>
            <ac:spMk id="83" creationId="{EF4FCE49-6479-4567-B63F-52392C3BCD7C}"/>
          </ac:spMkLst>
        </pc:spChg>
        <pc:grpChg chg="del">
          <ac:chgData name="Mostafa El Ayoubi" userId="c1d7489b-4b64-4f7a-b035-23530b0e3968" providerId="ADAL" clId="{6AE3D99B-4F3D-4677-ADC6-1FB92E77B1E8}" dt="2019-11-17T21:43:31.459" v="931" actId="478"/>
          <ac:grpSpMkLst>
            <pc:docMk/>
            <pc:sldMk cId="1641439752" sldId="575"/>
            <ac:grpSpMk id="2" creationId="{75841E21-E7CF-466B-85C9-2220EC7593E5}"/>
          </ac:grpSpMkLst>
        </pc:grpChg>
        <pc:picChg chg="add mod">
          <ac:chgData name="Mostafa El Ayoubi" userId="c1d7489b-4b64-4f7a-b035-23530b0e3968" providerId="ADAL" clId="{6AE3D99B-4F3D-4677-ADC6-1FB92E77B1E8}" dt="2019-11-17T21:43:58.298" v="941" actId="1076"/>
          <ac:picMkLst>
            <pc:docMk/>
            <pc:sldMk cId="1641439752" sldId="575"/>
            <ac:picMk id="2050" creationId="{CB6F957E-F432-4EFE-B78F-57E27A8BBF67}"/>
          </ac:picMkLst>
        </pc:picChg>
        <pc:picChg chg="add mod">
          <ac:chgData name="Mostafa El Ayoubi" userId="c1d7489b-4b64-4f7a-b035-23530b0e3968" providerId="ADAL" clId="{6AE3D99B-4F3D-4677-ADC6-1FB92E77B1E8}" dt="2019-11-17T21:44:42.804" v="949" actId="1076"/>
          <ac:picMkLst>
            <pc:docMk/>
            <pc:sldMk cId="1641439752" sldId="575"/>
            <ac:picMk id="2052" creationId="{99602367-D7ED-4DBC-BF55-6D913012885D}"/>
          </ac:picMkLst>
        </pc:picChg>
        <pc:picChg chg="add mod">
          <ac:chgData name="Mostafa El Ayoubi" userId="c1d7489b-4b64-4f7a-b035-23530b0e3968" providerId="ADAL" clId="{6AE3D99B-4F3D-4677-ADC6-1FB92E77B1E8}" dt="2019-11-17T21:45:21.543" v="953" actId="1076"/>
          <ac:picMkLst>
            <pc:docMk/>
            <pc:sldMk cId="1641439752" sldId="575"/>
            <ac:picMk id="2054" creationId="{79FC4364-A71A-456B-B3A3-7213031771D1}"/>
          </ac:picMkLst>
        </pc:picChg>
        <pc:cxnChg chg="mod">
          <ac:chgData name="Mostafa El Ayoubi" userId="c1d7489b-4b64-4f7a-b035-23530b0e3968" providerId="ADAL" clId="{6AE3D99B-4F3D-4677-ADC6-1FB92E77B1E8}" dt="2019-11-17T21:43:31.459" v="931" actId="478"/>
          <ac:cxnSpMkLst>
            <pc:docMk/>
            <pc:sldMk cId="1641439752" sldId="575"/>
            <ac:cxnSpMk id="77" creationId="{3A32B0CF-A9BB-4A3A-B1C9-905DD81C049A}"/>
          </ac:cxnSpMkLst>
        </pc:cxnChg>
        <pc:cxnChg chg="add mod">
          <ac:chgData name="Mostafa El Ayoubi" userId="c1d7489b-4b64-4f7a-b035-23530b0e3968" providerId="ADAL" clId="{6AE3D99B-4F3D-4677-ADC6-1FB92E77B1E8}" dt="2019-11-17T21:44:06.026" v="944" actId="1076"/>
          <ac:cxnSpMkLst>
            <pc:docMk/>
            <pc:sldMk cId="1641439752" sldId="575"/>
            <ac:cxnSpMk id="84" creationId="{D3F4A21E-A7FE-4FCE-8BBF-687F2FA498F6}"/>
          </ac:cxnSpMkLst>
        </pc:cxnChg>
        <pc:cxnChg chg="add mod">
          <ac:chgData name="Mostafa El Ayoubi" userId="c1d7489b-4b64-4f7a-b035-23530b0e3968" providerId="ADAL" clId="{6AE3D99B-4F3D-4677-ADC6-1FB92E77B1E8}" dt="2019-11-17T21:44:10.460" v="946" actId="1076"/>
          <ac:cxnSpMkLst>
            <pc:docMk/>
            <pc:sldMk cId="1641439752" sldId="575"/>
            <ac:cxnSpMk id="85" creationId="{91338CE0-CF47-4E0D-A393-39F274256DC7}"/>
          </ac:cxnSpMkLst>
        </pc:cxnChg>
      </pc:sldChg>
      <pc:sldChg chg="addSp delSp modSp add ord">
        <pc:chgData name="Mostafa El Ayoubi" userId="c1d7489b-4b64-4f7a-b035-23530b0e3968" providerId="ADAL" clId="{6AE3D99B-4F3D-4677-ADC6-1FB92E77B1E8}" dt="2019-11-17T21:58:51.872" v="1080"/>
        <pc:sldMkLst>
          <pc:docMk/>
          <pc:sldMk cId="3012831021" sldId="576"/>
        </pc:sldMkLst>
        <pc:spChg chg="del">
          <ac:chgData name="Mostafa El Ayoubi" userId="c1d7489b-4b64-4f7a-b035-23530b0e3968" providerId="ADAL" clId="{6AE3D99B-4F3D-4677-ADC6-1FB92E77B1E8}" dt="2019-11-17T21:55:22.406" v="976" actId="478"/>
          <ac:spMkLst>
            <pc:docMk/>
            <pc:sldMk cId="3012831021" sldId="576"/>
            <ac:spMk id="2" creationId="{00000000-0000-0000-0000-000000000000}"/>
          </ac:spMkLst>
        </pc:spChg>
        <pc:spChg chg="add del mod">
          <ac:chgData name="Mostafa El Ayoubi" userId="c1d7489b-4b64-4f7a-b035-23530b0e3968" providerId="ADAL" clId="{6AE3D99B-4F3D-4677-ADC6-1FB92E77B1E8}" dt="2019-11-17T21:55:24.914" v="977" actId="478"/>
          <ac:spMkLst>
            <pc:docMk/>
            <pc:sldMk cId="3012831021" sldId="576"/>
            <ac:spMk id="4" creationId="{DC22A367-8742-44BB-B565-564EF0EDC5C6}"/>
          </ac:spMkLst>
        </pc:spChg>
        <pc:spChg chg="add mod">
          <ac:chgData name="Mostafa El Ayoubi" userId="c1d7489b-4b64-4f7a-b035-23530b0e3968" providerId="ADAL" clId="{6AE3D99B-4F3D-4677-ADC6-1FB92E77B1E8}" dt="2019-11-17T21:57:58.512" v="1078" actId="1076"/>
          <ac:spMkLst>
            <pc:docMk/>
            <pc:sldMk cId="3012831021" sldId="576"/>
            <ac:spMk id="7" creationId="{E8C761D0-EDD6-4E88-8A42-01E59467A2E8}"/>
          </ac:spMkLst>
        </pc:spChg>
        <pc:picChg chg="add mod modCrop">
          <ac:chgData name="Mostafa El Ayoubi" userId="c1d7489b-4b64-4f7a-b035-23530b0e3968" providerId="ADAL" clId="{6AE3D99B-4F3D-4677-ADC6-1FB92E77B1E8}" dt="2019-11-17T21:57:41.648" v="1067" actId="1076"/>
          <ac:picMkLst>
            <pc:docMk/>
            <pc:sldMk cId="3012831021" sldId="576"/>
            <ac:picMk id="6" creationId="{457BB11E-58EF-479D-9455-B218B61685B0}"/>
          </ac:picMkLst>
        </pc:picChg>
      </pc:sldChg>
      <pc:sldChg chg="modSp add">
        <pc:chgData name="Mostafa El Ayoubi" userId="c1d7489b-4b64-4f7a-b035-23530b0e3968" providerId="ADAL" clId="{6AE3D99B-4F3D-4677-ADC6-1FB92E77B1E8}" dt="2019-11-17T23:57:28.617" v="1386" actId="20577"/>
        <pc:sldMkLst>
          <pc:docMk/>
          <pc:sldMk cId="2966060399" sldId="577"/>
        </pc:sldMkLst>
        <pc:spChg chg="mod">
          <ac:chgData name="Mostafa El Ayoubi" userId="c1d7489b-4b64-4f7a-b035-23530b0e3968" providerId="ADAL" clId="{6AE3D99B-4F3D-4677-ADC6-1FB92E77B1E8}" dt="2019-11-17T23:57:28.617" v="1386" actId="20577"/>
          <ac:spMkLst>
            <pc:docMk/>
            <pc:sldMk cId="2966060399" sldId="577"/>
            <ac:spMk id="23" creationId="{6FFCF446-1E29-48B8-9F49-960A29A6B043}"/>
          </ac:spMkLst>
        </pc:spChg>
      </pc:sldChg>
      <pc:sldChg chg="addSp delSp modSp add modAnim">
        <pc:chgData name="Mostafa El Ayoubi" userId="c1d7489b-4b64-4f7a-b035-23530b0e3968" providerId="ADAL" clId="{6AE3D99B-4F3D-4677-ADC6-1FB92E77B1E8}" dt="2019-11-17T22:12:16.236" v="1366"/>
        <pc:sldMkLst>
          <pc:docMk/>
          <pc:sldMk cId="917939956" sldId="578"/>
        </pc:sldMkLst>
        <pc:spChg chg="del">
          <ac:chgData name="Mostafa El Ayoubi" userId="c1d7489b-4b64-4f7a-b035-23530b0e3968" providerId="ADAL" clId="{6AE3D99B-4F3D-4677-ADC6-1FB92E77B1E8}" dt="2019-11-17T22:02:45.541" v="1156" actId="478"/>
          <ac:spMkLst>
            <pc:docMk/>
            <pc:sldMk cId="917939956" sldId="578"/>
            <ac:spMk id="2" creationId="{00000000-0000-0000-0000-000000000000}"/>
          </ac:spMkLst>
        </pc:spChg>
        <pc:spChg chg="add del mod">
          <ac:chgData name="Mostafa El Ayoubi" userId="c1d7489b-4b64-4f7a-b035-23530b0e3968" providerId="ADAL" clId="{6AE3D99B-4F3D-4677-ADC6-1FB92E77B1E8}" dt="2019-11-17T22:02:47.140" v="1158" actId="478"/>
          <ac:spMkLst>
            <pc:docMk/>
            <pc:sldMk cId="917939956" sldId="578"/>
            <ac:spMk id="4" creationId="{BF4A2618-A4C7-4EFC-AB6D-239D17797488}"/>
          </ac:spMkLst>
        </pc:spChg>
        <pc:spChg chg="add del mod">
          <ac:chgData name="Mostafa El Ayoubi" userId="c1d7489b-4b64-4f7a-b035-23530b0e3968" providerId="ADAL" clId="{6AE3D99B-4F3D-4677-ADC6-1FB92E77B1E8}" dt="2019-11-17T22:02:52.731" v="1161"/>
          <ac:spMkLst>
            <pc:docMk/>
            <pc:sldMk cId="917939956" sldId="578"/>
            <ac:spMk id="5" creationId="{7F63AF8D-FA2F-4494-90B5-7B753A0F15D8}"/>
          </ac:spMkLst>
        </pc:spChg>
        <pc:spChg chg="add del">
          <ac:chgData name="Mostafa El Ayoubi" userId="c1d7489b-4b64-4f7a-b035-23530b0e3968" providerId="ADAL" clId="{6AE3D99B-4F3D-4677-ADC6-1FB92E77B1E8}" dt="2019-11-17T22:03:04.446" v="1163"/>
          <ac:spMkLst>
            <pc:docMk/>
            <pc:sldMk cId="917939956" sldId="578"/>
            <ac:spMk id="6" creationId="{7BA84F37-E178-457A-BFD5-A57951085CA4}"/>
          </ac:spMkLst>
        </pc:spChg>
        <pc:spChg chg="add del mod">
          <ac:chgData name="Mostafa El Ayoubi" userId="c1d7489b-4b64-4f7a-b035-23530b0e3968" providerId="ADAL" clId="{6AE3D99B-4F3D-4677-ADC6-1FB92E77B1E8}" dt="2019-11-17T22:03:19.906" v="1180" actId="478"/>
          <ac:spMkLst>
            <pc:docMk/>
            <pc:sldMk cId="917939956" sldId="578"/>
            <ac:spMk id="7" creationId="{EBFF679A-E2AD-4F89-AEE3-066D509E832C}"/>
          </ac:spMkLst>
        </pc:spChg>
        <pc:spChg chg="add mod">
          <ac:chgData name="Mostafa El Ayoubi" userId="c1d7489b-4b64-4f7a-b035-23530b0e3968" providerId="ADAL" clId="{6AE3D99B-4F3D-4677-ADC6-1FB92E77B1E8}" dt="2019-11-17T22:03:14.170" v="1178" actId="20577"/>
          <ac:spMkLst>
            <pc:docMk/>
            <pc:sldMk cId="917939956" sldId="578"/>
            <ac:spMk id="8" creationId="{804953D7-2136-46A2-AC44-F2ED4029CE48}"/>
          </ac:spMkLst>
        </pc:spChg>
        <pc:spChg chg="add mod">
          <ac:chgData name="Mostafa El Ayoubi" userId="c1d7489b-4b64-4f7a-b035-23530b0e3968" providerId="ADAL" clId="{6AE3D99B-4F3D-4677-ADC6-1FB92E77B1E8}" dt="2019-11-17T22:04:05.157" v="1251" actId="207"/>
          <ac:spMkLst>
            <pc:docMk/>
            <pc:sldMk cId="917939956" sldId="578"/>
            <ac:spMk id="10" creationId="{2E261084-250F-4D9C-AC77-DA47B742C33F}"/>
          </ac:spMkLst>
        </pc:spChg>
        <pc:spChg chg="add mod">
          <ac:chgData name="Mostafa El Ayoubi" userId="c1d7489b-4b64-4f7a-b035-23530b0e3968" providerId="ADAL" clId="{6AE3D99B-4F3D-4677-ADC6-1FB92E77B1E8}" dt="2019-11-17T22:11:06.194" v="1342" actId="1076"/>
          <ac:spMkLst>
            <pc:docMk/>
            <pc:sldMk cId="917939956" sldId="578"/>
            <ac:spMk id="11" creationId="{60A12D6E-AE91-486F-AA4D-004EED8B8867}"/>
          </ac:spMkLst>
        </pc:spChg>
        <pc:spChg chg="add mod">
          <ac:chgData name="Mostafa El Ayoubi" userId="c1d7489b-4b64-4f7a-b035-23530b0e3968" providerId="ADAL" clId="{6AE3D99B-4F3D-4677-ADC6-1FB92E77B1E8}" dt="2019-11-17T22:11:02.887" v="1341" actId="1076"/>
          <ac:spMkLst>
            <pc:docMk/>
            <pc:sldMk cId="917939956" sldId="578"/>
            <ac:spMk id="12" creationId="{B6DA55E6-5D4F-4575-87B4-010846D708EF}"/>
          </ac:spMkLst>
        </pc:spChg>
        <pc:picChg chg="add del mod">
          <ac:chgData name="Mostafa El Ayoubi" userId="c1d7489b-4b64-4f7a-b035-23530b0e3968" providerId="ADAL" clId="{6AE3D99B-4F3D-4677-ADC6-1FB92E77B1E8}" dt="2019-11-17T22:12:06.135" v="1361" actId="478"/>
          <ac:picMkLst>
            <pc:docMk/>
            <pc:sldMk cId="917939956" sldId="578"/>
            <ac:picMk id="15" creationId="{48B4099E-A785-436B-AC09-DA5C5C852CCB}"/>
          </ac:picMkLst>
        </pc:picChg>
        <pc:picChg chg="add del mod">
          <ac:chgData name="Mostafa El Ayoubi" userId="c1d7489b-4b64-4f7a-b035-23530b0e3968" providerId="ADAL" clId="{6AE3D99B-4F3D-4677-ADC6-1FB92E77B1E8}" dt="2019-11-17T22:12:06.650" v="1362" actId="478"/>
          <ac:picMkLst>
            <pc:docMk/>
            <pc:sldMk cId="917939956" sldId="578"/>
            <ac:picMk id="16" creationId="{9084744B-0D75-49D2-B7E9-20861C847B23}"/>
          </ac:picMkLst>
        </pc:picChg>
        <pc:picChg chg="del">
          <ac:chgData name="Mostafa El Ayoubi" userId="c1d7489b-4b64-4f7a-b035-23530b0e3968" providerId="ADAL" clId="{6AE3D99B-4F3D-4677-ADC6-1FB92E77B1E8}" dt="2019-11-17T22:02:46.097" v="1157" actId="478"/>
          <ac:picMkLst>
            <pc:docMk/>
            <pc:sldMk cId="917939956" sldId="578"/>
            <ac:picMk id="1030" creationId="{C48E661A-C24F-417A-B7EF-F9D36CFE7C56}"/>
          </ac:picMkLst>
        </pc:picChg>
        <pc:picChg chg="add mod">
          <ac:chgData name="Mostafa El Ayoubi" userId="c1d7489b-4b64-4f7a-b035-23530b0e3968" providerId="ADAL" clId="{6AE3D99B-4F3D-4677-ADC6-1FB92E77B1E8}" dt="2019-11-17T22:12:07.136" v="1363" actId="1076"/>
          <ac:picMkLst>
            <pc:docMk/>
            <pc:sldMk cId="917939956" sldId="578"/>
            <ac:picMk id="4098" creationId="{5E0C68B6-66A4-4EF4-B959-BF43E3D06A31}"/>
          </ac:picMkLst>
        </pc:picChg>
        <pc:picChg chg="add mod">
          <ac:chgData name="Mostafa El Ayoubi" userId="c1d7489b-4b64-4f7a-b035-23530b0e3968" providerId="ADAL" clId="{6AE3D99B-4F3D-4677-ADC6-1FB92E77B1E8}" dt="2019-11-17T22:11:51.594" v="1353" actId="1076"/>
          <ac:picMkLst>
            <pc:docMk/>
            <pc:sldMk cId="917939956" sldId="578"/>
            <ac:picMk id="4100" creationId="{6A48B9D0-AF62-428D-97DB-7219D2D3F750}"/>
          </ac:picMkLst>
        </pc:picChg>
      </pc:sldChg>
      <pc:sldChg chg="add del">
        <pc:chgData name="Mostafa El Ayoubi" userId="c1d7489b-4b64-4f7a-b035-23530b0e3968" providerId="ADAL" clId="{6AE3D99B-4F3D-4677-ADC6-1FB92E77B1E8}" dt="2019-11-18T00:55:56.448" v="1415" actId="2696"/>
        <pc:sldMkLst>
          <pc:docMk/>
          <pc:sldMk cId="10160795" sldId="579"/>
        </pc:sldMkLst>
      </pc:sldChg>
      <pc:sldChg chg="addSp delSp modSp add">
        <pc:chgData name="Mostafa El Ayoubi" userId="c1d7489b-4b64-4f7a-b035-23530b0e3968" providerId="ADAL" clId="{6AE3D99B-4F3D-4677-ADC6-1FB92E77B1E8}" dt="2019-11-18T01:17:02.956" v="1491" actId="1076"/>
        <pc:sldMkLst>
          <pc:docMk/>
          <pc:sldMk cId="4121933168" sldId="579"/>
        </pc:sldMkLst>
        <pc:spChg chg="del">
          <ac:chgData name="Mostafa El Ayoubi" userId="c1d7489b-4b64-4f7a-b035-23530b0e3968" providerId="ADAL" clId="{6AE3D99B-4F3D-4677-ADC6-1FB92E77B1E8}" dt="2019-11-18T01:16:57.372" v="1488" actId="478"/>
          <ac:spMkLst>
            <pc:docMk/>
            <pc:sldMk cId="4121933168" sldId="579"/>
            <ac:spMk id="2" creationId="{0E7CE658-A526-4757-83ED-D5EA7E363953}"/>
          </ac:spMkLst>
        </pc:spChg>
        <pc:picChg chg="add mod">
          <ac:chgData name="Mostafa El Ayoubi" userId="c1d7489b-4b64-4f7a-b035-23530b0e3968" providerId="ADAL" clId="{6AE3D99B-4F3D-4677-ADC6-1FB92E77B1E8}" dt="2019-11-18T01:17:02.956" v="1491" actId="1076"/>
          <ac:picMkLst>
            <pc:docMk/>
            <pc:sldMk cId="4121933168" sldId="579"/>
            <ac:picMk id="1026" creationId="{9587EB92-1F1C-4C48-AF8F-1E92C5C7C822}"/>
          </ac:picMkLst>
        </pc:picChg>
      </pc:sldChg>
      <pc:sldChg chg="addSp delSp modSp add">
        <pc:chgData name="Mostafa El Ayoubi" userId="c1d7489b-4b64-4f7a-b035-23530b0e3968" providerId="ADAL" clId="{6AE3D99B-4F3D-4677-ADC6-1FB92E77B1E8}" dt="2019-11-18T01:23:40.362" v="1677" actId="1076"/>
        <pc:sldMkLst>
          <pc:docMk/>
          <pc:sldMk cId="541371781" sldId="580"/>
        </pc:sldMkLst>
        <pc:spChg chg="del">
          <ac:chgData name="Mostafa El Ayoubi" userId="c1d7489b-4b64-4f7a-b035-23530b0e3968" providerId="ADAL" clId="{6AE3D99B-4F3D-4677-ADC6-1FB92E77B1E8}" dt="2019-11-18T01:21:43.007" v="1588" actId="478"/>
          <ac:spMkLst>
            <pc:docMk/>
            <pc:sldMk cId="541371781" sldId="580"/>
            <ac:spMk id="2" creationId="{0E7CE658-A526-4757-83ED-D5EA7E363953}"/>
          </ac:spMkLst>
        </pc:spChg>
        <pc:spChg chg="add del mod">
          <ac:chgData name="Mostafa El Ayoubi" userId="c1d7489b-4b64-4f7a-b035-23530b0e3968" providerId="ADAL" clId="{6AE3D99B-4F3D-4677-ADC6-1FB92E77B1E8}" dt="2019-11-18T01:21:54.725" v="1594" actId="11529"/>
          <ac:spMkLst>
            <pc:docMk/>
            <pc:sldMk cId="541371781" sldId="580"/>
            <ac:spMk id="5" creationId="{6B32ECE0-1FA2-473D-8CC8-ECB653391949}"/>
          </ac:spMkLst>
        </pc:spChg>
        <pc:spChg chg="add mod">
          <ac:chgData name="Mostafa El Ayoubi" userId="c1d7489b-4b64-4f7a-b035-23530b0e3968" providerId="ADAL" clId="{6AE3D99B-4F3D-4677-ADC6-1FB92E77B1E8}" dt="2019-11-18T01:23:40.362" v="1677" actId="1076"/>
          <ac:spMkLst>
            <pc:docMk/>
            <pc:sldMk cId="541371781" sldId="580"/>
            <ac:spMk id="6" creationId="{FFCFFAFB-A52A-4EC6-BB34-5A6A274E616B}"/>
          </ac:spMkLst>
        </pc:spChg>
        <pc:picChg chg="add mod">
          <ac:chgData name="Mostafa El Ayoubi" userId="c1d7489b-4b64-4f7a-b035-23530b0e3968" providerId="ADAL" clId="{6AE3D99B-4F3D-4677-ADC6-1FB92E77B1E8}" dt="2019-11-18T01:21:50.138" v="1592" actId="1076"/>
          <ac:picMkLst>
            <pc:docMk/>
            <pc:sldMk cId="541371781" sldId="580"/>
            <ac:picMk id="4" creationId="{A0C8CAB7-0A67-4876-B122-8A47F2A2CB9F}"/>
          </ac:picMkLst>
        </pc:picChg>
      </pc:sldChg>
      <pc:sldChg chg="addSp delSp modSp add">
        <pc:chgData name="Mostafa El Ayoubi" userId="c1d7489b-4b64-4f7a-b035-23530b0e3968" providerId="ADAL" clId="{6AE3D99B-4F3D-4677-ADC6-1FB92E77B1E8}" dt="2019-11-18T01:28:19.602" v="1707" actId="1076"/>
        <pc:sldMkLst>
          <pc:docMk/>
          <pc:sldMk cId="3523090325" sldId="581"/>
        </pc:sldMkLst>
        <pc:spChg chg="del">
          <ac:chgData name="Mostafa El Ayoubi" userId="c1d7489b-4b64-4f7a-b035-23530b0e3968" providerId="ADAL" clId="{6AE3D99B-4F3D-4677-ADC6-1FB92E77B1E8}" dt="2019-11-18T01:25:24.312" v="1680" actId="478"/>
          <ac:spMkLst>
            <pc:docMk/>
            <pc:sldMk cId="3523090325" sldId="581"/>
            <ac:spMk id="6" creationId="{FFCFFAFB-A52A-4EC6-BB34-5A6A274E616B}"/>
          </ac:spMkLst>
        </pc:spChg>
        <pc:spChg chg="add mod">
          <ac:chgData name="Mostafa El Ayoubi" userId="c1d7489b-4b64-4f7a-b035-23530b0e3968" providerId="ADAL" clId="{6AE3D99B-4F3D-4677-ADC6-1FB92E77B1E8}" dt="2019-11-18T01:27:14.173" v="1705" actId="20577"/>
          <ac:spMkLst>
            <pc:docMk/>
            <pc:sldMk cId="3523090325" sldId="581"/>
            <ac:spMk id="7" creationId="{20B95C7B-9A61-4E1E-BCEF-AFFAF35296E3}"/>
          </ac:spMkLst>
        </pc:spChg>
        <pc:picChg chg="del">
          <ac:chgData name="Mostafa El Ayoubi" userId="c1d7489b-4b64-4f7a-b035-23530b0e3968" providerId="ADAL" clId="{6AE3D99B-4F3D-4677-ADC6-1FB92E77B1E8}" dt="2019-11-18T01:25:22.119" v="1679" actId="478"/>
          <ac:picMkLst>
            <pc:docMk/>
            <pc:sldMk cId="3523090325" sldId="581"/>
            <ac:picMk id="4" creationId="{A0C8CAB7-0A67-4876-B122-8A47F2A2CB9F}"/>
          </ac:picMkLst>
        </pc:picChg>
        <pc:picChg chg="add mod">
          <ac:chgData name="Mostafa El Ayoubi" userId="c1d7489b-4b64-4f7a-b035-23530b0e3968" providerId="ADAL" clId="{6AE3D99B-4F3D-4677-ADC6-1FB92E77B1E8}" dt="2019-11-18T01:28:17.931" v="1706" actId="1076"/>
          <ac:picMkLst>
            <pc:docMk/>
            <pc:sldMk cId="3523090325" sldId="581"/>
            <ac:picMk id="2050" creationId="{DD91006F-E8E9-44C9-8F30-8A08A6FB1EE6}"/>
          </ac:picMkLst>
        </pc:picChg>
        <pc:picChg chg="add mod">
          <ac:chgData name="Mostafa El Ayoubi" userId="c1d7489b-4b64-4f7a-b035-23530b0e3968" providerId="ADAL" clId="{6AE3D99B-4F3D-4677-ADC6-1FB92E77B1E8}" dt="2019-11-18T01:28:19.602" v="1707" actId="1076"/>
          <ac:picMkLst>
            <pc:docMk/>
            <pc:sldMk cId="3523090325" sldId="581"/>
            <ac:picMk id="2052" creationId="{278CB3F2-7D3F-4402-B13B-07E09470C4F1}"/>
          </ac:picMkLst>
        </pc:picChg>
      </pc:sldChg>
      <pc:sldChg chg="modSp add">
        <pc:chgData name="Mostafa El Ayoubi" userId="c1d7489b-4b64-4f7a-b035-23530b0e3968" providerId="ADAL" clId="{6AE3D99B-4F3D-4677-ADC6-1FB92E77B1E8}" dt="2019-11-18T02:38:24.403" v="1837" actId="20577"/>
        <pc:sldMkLst>
          <pc:docMk/>
          <pc:sldMk cId="2974333516" sldId="582"/>
        </pc:sldMkLst>
        <pc:spChg chg="mod">
          <ac:chgData name="Mostafa El Ayoubi" userId="c1d7489b-4b64-4f7a-b035-23530b0e3968" providerId="ADAL" clId="{6AE3D99B-4F3D-4677-ADC6-1FB92E77B1E8}" dt="2019-11-18T02:38:24.403" v="1837" actId="20577"/>
          <ac:spMkLst>
            <pc:docMk/>
            <pc:sldMk cId="2974333516" sldId="582"/>
            <ac:spMk id="2" creationId="{00000000-0000-0000-0000-000000000000}"/>
          </ac:spMkLst>
        </pc:spChg>
      </pc:sldChg>
      <pc:sldChg chg="addSp delSp modSp add">
        <pc:chgData name="Mostafa El Ayoubi" userId="c1d7489b-4b64-4f7a-b035-23530b0e3968" providerId="ADAL" clId="{6AE3D99B-4F3D-4677-ADC6-1FB92E77B1E8}" dt="2019-11-18T02:45:03.115" v="1898" actId="1076"/>
        <pc:sldMkLst>
          <pc:docMk/>
          <pc:sldMk cId="2653207963" sldId="583"/>
        </pc:sldMkLst>
        <pc:spChg chg="del">
          <ac:chgData name="Mostafa El Ayoubi" userId="c1d7489b-4b64-4f7a-b035-23530b0e3968" providerId="ADAL" clId="{6AE3D99B-4F3D-4677-ADC6-1FB92E77B1E8}" dt="2019-11-18T02:38:35.009" v="1838" actId="478"/>
          <ac:spMkLst>
            <pc:docMk/>
            <pc:sldMk cId="2653207963" sldId="583"/>
            <ac:spMk id="6" creationId="{D46090DD-94ED-420A-BC07-9AB0A88D271D}"/>
          </ac:spMkLst>
        </pc:spChg>
        <pc:spChg chg="del">
          <ac:chgData name="Mostafa El Ayoubi" userId="c1d7489b-4b64-4f7a-b035-23530b0e3968" providerId="ADAL" clId="{6AE3D99B-4F3D-4677-ADC6-1FB92E77B1E8}" dt="2019-11-18T02:38:35.775" v="1839" actId="478"/>
          <ac:spMkLst>
            <pc:docMk/>
            <pc:sldMk cId="2653207963" sldId="583"/>
            <ac:spMk id="7" creationId="{71219CE5-92C4-4C4C-A83A-F5E001D2EEF7}"/>
          </ac:spMkLst>
        </pc:spChg>
        <pc:spChg chg="del">
          <ac:chgData name="Mostafa El Ayoubi" userId="c1d7489b-4b64-4f7a-b035-23530b0e3968" providerId="ADAL" clId="{6AE3D99B-4F3D-4677-ADC6-1FB92E77B1E8}" dt="2019-11-18T02:38:36.985" v="1840" actId="478"/>
          <ac:spMkLst>
            <pc:docMk/>
            <pc:sldMk cId="2653207963" sldId="583"/>
            <ac:spMk id="8" creationId="{3B477076-0DC8-4E62-8244-5AEC1F205D49}"/>
          </ac:spMkLst>
        </pc:spChg>
        <pc:spChg chg="del">
          <ac:chgData name="Mostafa El Ayoubi" userId="c1d7489b-4b64-4f7a-b035-23530b0e3968" providerId="ADAL" clId="{6AE3D99B-4F3D-4677-ADC6-1FB92E77B1E8}" dt="2019-11-18T02:38:36.985" v="1840" actId="478"/>
          <ac:spMkLst>
            <pc:docMk/>
            <pc:sldMk cId="2653207963" sldId="583"/>
            <ac:spMk id="9" creationId="{1AAFA6AE-F790-4C66-ADAE-658420B6C401}"/>
          </ac:spMkLst>
        </pc:spChg>
        <pc:spChg chg="del">
          <ac:chgData name="Mostafa El Ayoubi" userId="c1d7489b-4b64-4f7a-b035-23530b0e3968" providerId="ADAL" clId="{6AE3D99B-4F3D-4677-ADC6-1FB92E77B1E8}" dt="2019-11-18T02:38:36.985" v="1840" actId="478"/>
          <ac:spMkLst>
            <pc:docMk/>
            <pc:sldMk cId="2653207963" sldId="583"/>
            <ac:spMk id="10" creationId="{57FCC35E-C8C4-42CA-A00A-856F03189E3F}"/>
          </ac:spMkLst>
        </pc:spChg>
        <pc:spChg chg="mod">
          <ac:chgData name="Mostafa El Ayoubi" userId="c1d7489b-4b64-4f7a-b035-23530b0e3968" providerId="ADAL" clId="{6AE3D99B-4F3D-4677-ADC6-1FB92E77B1E8}" dt="2019-11-18T02:40:11.982" v="1895" actId="20577"/>
          <ac:spMkLst>
            <pc:docMk/>
            <pc:sldMk cId="2653207963" sldId="583"/>
            <ac:spMk id="11" creationId="{F21E6EB4-63A2-4A59-B8B6-81C2F6D486D1}"/>
          </ac:spMkLst>
        </pc:spChg>
        <pc:spChg chg="del">
          <ac:chgData name="Mostafa El Ayoubi" userId="c1d7489b-4b64-4f7a-b035-23530b0e3968" providerId="ADAL" clId="{6AE3D99B-4F3D-4677-ADC6-1FB92E77B1E8}" dt="2019-11-18T02:38:38.347" v="1841" actId="478"/>
          <ac:spMkLst>
            <pc:docMk/>
            <pc:sldMk cId="2653207963" sldId="583"/>
            <ac:spMk id="12" creationId="{1F65A17A-4028-4870-A5CC-35F1319E027B}"/>
          </ac:spMkLst>
        </pc:spChg>
        <pc:picChg chg="add mod">
          <ac:chgData name="Mostafa El Ayoubi" userId="c1d7489b-4b64-4f7a-b035-23530b0e3968" providerId="ADAL" clId="{6AE3D99B-4F3D-4677-ADC6-1FB92E77B1E8}" dt="2019-11-18T02:45:03.115" v="1898" actId="1076"/>
          <ac:picMkLst>
            <pc:docMk/>
            <pc:sldMk cId="2653207963" sldId="583"/>
            <ac:picMk id="3074" creationId="{2C09C46A-7BD0-4A84-A888-6781D44B2BBD}"/>
          </ac:picMkLst>
        </pc:picChg>
        <pc:cxnChg chg="del mod">
          <ac:chgData name="Mostafa El Ayoubi" userId="c1d7489b-4b64-4f7a-b035-23530b0e3968" providerId="ADAL" clId="{6AE3D99B-4F3D-4677-ADC6-1FB92E77B1E8}" dt="2019-11-18T02:38:36.985" v="1840" actId="478"/>
          <ac:cxnSpMkLst>
            <pc:docMk/>
            <pc:sldMk cId="2653207963" sldId="583"/>
            <ac:cxnSpMk id="14" creationId="{19296543-0513-4D28-BAFE-197162F36247}"/>
          </ac:cxnSpMkLst>
        </pc:cxnChg>
        <pc:cxnChg chg="del mod">
          <ac:chgData name="Mostafa El Ayoubi" userId="c1d7489b-4b64-4f7a-b035-23530b0e3968" providerId="ADAL" clId="{6AE3D99B-4F3D-4677-ADC6-1FB92E77B1E8}" dt="2019-11-18T02:38:36.985" v="1840" actId="478"/>
          <ac:cxnSpMkLst>
            <pc:docMk/>
            <pc:sldMk cId="2653207963" sldId="583"/>
            <ac:cxnSpMk id="16" creationId="{13ECFCD5-45AD-4311-9BEB-0EFA1096A639}"/>
          </ac:cxnSpMkLst>
        </pc:cxnChg>
        <pc:cxnChg chg="del mod">
          <ac:chgData name="Mostafa El Ayoubi" userId="c1d7489b-4b64-4f7a-b035-23530b0e3968" providerId="ADAL" clId="{6AE3D99B-4F3D-4677-ADC6-1FB92E77B1E8}" dt="2019-11-18T02:38:36.985" v="1840" actId="478"/>
          <ac:cxnSpMkLst>
            <pc:docMk/>
            <pc:sldMk cId="2653207963" sldId="583"/>
            <ac:cxnSpMk id="18" creationId="{EA6E306B-9047-42CD-8F68-18F0F6950061}"/>
          </ac:cxnSpMkLst>
        </pc:cxnChg>
        <pc:cxnChg chg="del mod">
          <ac:chgData name="Mostafa El Ayoubi" userId="c1d7489b-4b64-4f7a-b035-23530b0e3968" providerId="ADAL" clId="{6AE3D99B-4F3D-4677-ADC6-1FB92E77B1E8}" dt="2019-11-18T02:38:36.985" v="1840" actId="478"/>
          <ac:cxnSpMkLst>
            <pc:docMk/>
            <pc:sldMk cId="2653207963" sldId="583"/>
            <ac:cxnSpMk id="22" creationId="{F49ACB60-26EB-4D43-95DC-ED185EFD2D47}"/>
          </ac:cxnSpMkLst>
        </pc:cxnChg>
      </pc:sldChg>
      <pc:sldMasterChg chg="delSldLayout">
        <pc:chgData name="Mostafa El Ayoubi" userId="c1d7489b-4b64-4f7a-b035-23530b0e3968" providerId="ADAL" clId="{6AE3D99B-4F3D-4677-ADC6-1FB92E77B1E8}" dt="2019-11-06T18:22:36.232" v="8" actId="2696"/>
        <pc:sldMasterMkLst>
          <pc:docMk/>
          <pc:sldMasterMk cId="1571990985" sldId="2147483825"/>
        </pc:sldMasterMkLst>
        <pc:sldLayoutChg chg="del">
          <pc:chgData name="Mostafa El Ayoubi" userId="c1d7489b-4b64-4f7a-b035-23530b0e3968" providerId="ADAL" clId="{6AE3D99B-4F3D-4677-ADC6-1FB92E77B1E8}" dt="2019-11-06T18:22:36.232" v="8" actId="2696"/>
          <pc:sldLayoutMkLst>
            <pc:docMk/>
            <pc:sldMasterMk cId="1571990985" sldId="2147483825"/>
            <pc:sldLayoutMk cId="446724597" sldId="2147483846"/>
          </pc:sldLayoutMkLst>
        </pc:sldLayoutChg>
      </pc:sldMasterChg>
    </pc:docChg>
  </pc:docChgLst>
  <pc:docChgLst>
    <pc:chgData name="Mostafa El Ayoubi" userId="S::mostafa.elayoubi_data-shapes.io#ext#@parallaxteam.com::037080fc-1405-4690-9cda-ff5c9f5eff0b" providerId="AD" clId="Web-{7697C905-A558-D542-9B50-DC0C4A1FE173}"/>
    <pc:docChg chg="modSld">
      <pc:chgData name="Mostafa El Ayoubi" userId="S::mostafa.elayoubi_data-shapes.io#ext#@parallaxteam.com::037080fc-1405-4690-9cda-ff5c9f5eff0b" providerId="AD" clId="Web-{7697C905-A558-D542-9B50-DC0C4A1FE173}" dt="2019-10-01T17:24:38.508" v="1"/>
      <pc:docMkLst>
        <pc:docMk/>
      </pc:docMkLst>
      <pc:sldChg chg="addSp delSp modSp">
        <pc:chgData name="Mostafa El Ayoubi" userId="S::mostafa.elayoubi_data-shapes.io#ext#@parallaxteam.com::037080fc-1405-4690-9cda-ff5c9f5eff0b" providerId="AD" clId="Web-{7697C905-A558-D542-9B50-DC0C4A1FE173}" dt="2019-10-01T17:24:38.508" v="1"/>
        <pc:sldMkLst>
          <pc:docMk/>
          <pc:sldMk cId="1144937393" sldId="513"/>
        </pc:sldMkLst>
        <pc:picChg chg="add del mod">
          <ac:chgData name="Mostafa El Ayoubi" userId="S::mostafa.elayoubi_data-shapes.io#ext#@parallaxteam.com::037080fc-1405-4690-9cda-ff5c9f5eff0b" providerId="AD" clId="Web-{7697C905-A558-D542-9B50-DC0C4A1FE173}" dt="2019-10-01T17:24:38.508" v="1"/>
          <ac:picMkLst>
            <pc:docMk/>
            <pc:sldMk cId="1144937393" sldId="513"/>
            <ac:picMk id="3" creationId="{D2F27DC6-F732-4435-BDF6-9FEC9B7B8642}"/>
          </ac:picMkLst>
        </pc:picChg>
      </pc:sldChg>
    </pc:docChg>
  </pc:docChgLst>
  <pc:docChgLst>
    <pc:chgData name="John Pierson" userId="ac1b104d-8aa6-4c29-87cf-a7a3d71e80a0" providerId="ADAL" clId="{70C8C31C-EE21-4309-BD62-E16617211FD9}"/>
    <pc:docChg chg="undo custSel addSld delSld modSld">
      <pc:chgData name="John Pierson" userId="ac1b104d-8aa6-4c29-87cf-a7a3d71e80a0" providerId="ADAL" clId="{70C8C31C-EE21-4309-BD62-E16617211FD9}" dt="2019-11-18T01:31:40.673" v="104" actId="1076"/>
      <pc:docMkLst>
        <pc:docMk/>
      </pc:docMkLst>
      <pc:sldChg chg="modSp add">
        <pc:chgData name="John Pierson" userId="ac1b104d-8aa6-4c29-87cf-a7a3d71e80a0" providerId="ADAL" clId="{70C8C31C-EE21-4309-BD62-E16617211FD9}" dt="2019-11-18T01:25:37.393" v="24" actId="207"/>
        <pc:sldMkLst>
          <pc:docMk/>
          <pc:sldMk cId="3377062887" sldId="286"/>
        </pc:sldMkLst>
        <pc:spChg chg="mod">
          <ac:chgData name="John Pierson" userId="ac1b104d-8aa6-4c29-87cf-a7a3d71e80a0" providerId="ADAL" clId="{70C8C31C-EE21-4309-BD62-E16617211FD9}" dt="2019-11-18T01:25:37.393" v="24" actId="207"/>
          <ac:spMkLst>
            <pc:docMk/>
            <pc:sldMk cId="3377062887" sldId="286"/>
            <ac:spMk id="9" creationId="{44C46980-309F-4DEE-954F-211D85EC8306}"/>
          </ac:spMkLst>
        </pc:spChg>
      </pc:sldChg>
      <pc:sldChg chg="addSp delSp modSp add">
        <pc:chgData name="John Pierson" userId="ac1b104d-8aa6-4c29-87cf-a7a3d71e80a0" providerId="ADAL" clId="{70C8C31C-EE21-4309-BD62-E16617211FD9}" dt="2019-11-18T01:29:52.605" v="55" actId="1076"/>
        <pc:sldMkLst>
          <pc:docMk/>
          <pc:sldMk cId="822554262" sldId="311"/>
        </pc:sldMkLst>
        <pc:spChg chg="add del mod">
          <ac:chgData name="John Pierson" userId="ac1b104d-8aa6-4c29-87cf-a7a3d71e80a0" providerId="ADAL" clId="{70C8C31C-EE21-4309-BD62-E16617211FD9}" dt="2019-11-18T01:29:47.544" v="53"/>
          <ac:spMkLst>
            <pc:docMk/>
            <pc:sldMk cId="822554262" sldId="311"/>
            <ac:spMk id="2" creationId="{934B8792-1C8F-4B5A-AB5B-7FDCFC0D809F}"/>
          </ac:spMkLst>
        </pc:spChg>
        <pc:spChg chg="mod">
          <ac:chgData name="John Pierson" userId="ac1b104d-8aa6-4c29-87cf-a7a3d71e80a0" providerId="ADAL" clId="{70C8C31C-EE21-4309-BD62-E16617211FD9}" dt="2019-11-18T01:29:52.605" v="55" actId="1076"/>
          <ac:spMkLst>
            <pc:docMk/>
            <pc:sldMk cId="822554262" sldId="311"/>
            <ac:spMk id="3" creationId="{4EB9EDBC-4453-4380-8451-FA6CDB590FA6}"/>
          </ac:spMkLst>
        </pc:spChg>
        <pc:picChg chg="mod">
          <ac:chgData name="John Pierson" userId="ac1b104d-8aa6-4c29-87cf-a7a3d71e80a0" providerId="ADAL" clId="{70C8C31C-EE21-4309-BD62-E16617211FD9}" dt="2019-11-18T01:29:50.338" v="54" actId="1076"/>
          <ac:picMkLst>
            <pc:docMk/>
            <pc:sldMk cId="822554262" sldId="311"/>
            <ac:picMk id="4106" creationId="{F738B33F-4AAC-41B9-A3B0-9AD292B5505A}"/>
          </ac:picMkLst>
        </pc:picChg>
      </pc:sldChg>
      <pc:sldChg chg="modSp add">
        <pc:chgData name="John Pierson" userId="ac1b104d-8aa6-4c29-87cf-a7a3d71e80a0" providerId="ADAL" clId="{70C8C31C-EE21-4309-BD62-E16617211FD9}" dt="2019-11-18T01:21:23.025" v="3" actId="207"/>
        <pc:sldMkLst>
          <pc:docMk/>
          <pc:sldMk cId="4194334921" sldId="313"/>
        </pc:sldMkLst>
        <pc:spChg chg="mod">
          <ac:chgData name="John Pierson" userId="ac1b104d-8aa6-4c29-87cf-a7a3d71e80a0" providerId="ADAL" clId="{70C8C31C-EE21-4309-BD62-E16617211FD9}" dt="2019-11-18T01:21:23.025" v="3" actId="207"/>
          <ac:spMkLst>
            <pc:docMk/>
            <pc:sldMk cId="4194334921" sldId="313"/>
            <ac:spMk id="3" creationId="{4EB9EDBC-4453-4380-8451-FA6CDB590FA6}"/>
          </ac:spMkLst>
        </pc:spChg>
      </pc:sldChg>
      <pc:sldChg chg="modSp add">
        <pc:chgData name="John Pierson" userId="ac1b104d-8aa6-4c29-87cf-a7a3d71e80a0" providerId="ADAL" clId="{70C8C31C-EE21-4309-BD62-E16617211FD9}" dt="2019-11-18T01:25:30.865" v="22" actId="207"/>
        <pc:sldMkLst>
          <pc:docMk/>
          <pc:sldMk cId="1221172636" sldId="325"/>
        </pc:sldMkLst>
        <pc:spChg chg="mod">
          <ac:chgData name="John Pierson" userId="ac1b104d-8aa6-4c29-87cf-a7a3d71e80a0" providerId="ADAL" clId="{70C8C31C-EE21-4309-BD62-E16617211FD9}" dt="2019-11-18T01:25:30.865" v="22" actId="207"/>
          <ac:spMkLst>
            <pc:docMk/>
            <pc:sldMk cId="1221172636" sldId="325"/>
            <ac:spMk id="2" creationId="{90218D10-508A-44E3-BF20-1D9105ECF01D}"/>
          </ac:spMkLst>
        </pc:spChg>
      </pc:sldChg>
      <pc:sldChg chg="modSp add">
        <pc:chgData name="John Pierson" userId="ac1b104d-8aa6-4c29-87cf-a7a3d71e80a0" providerId="ADAL" clId="{70C8C31C-EE21-4309-BD62-E16617211FD9}" dt="2019-11-18T01:25:42.041" v="25" actId="207"/>
        <pc:sldMkLst>
          <pc:docMk/>
          <pc:sldMk cId="4279971752" sldId="326"/>
        </pc:sldMkLst>
        <pc:spChg chg="mod">
          <ac:chgData name="John Pierson" userId="ac1b104d-8aa6-4c29-87cf-a7a3d71e80a0" providerId="ADAL" clId="{70C8C31C-EE21-4309-BD62-E16617211FD9}" dt="2019-11-18T01:25:42.041" v="25" actId="207"/>
          <ac:spMkLst>
            <pc:docMk/>
            <pc:sldMk cId="4279971752" sldId="326"/>
            <ac:spMk id="2" creationId="{90218D10-508A-44E3-BF20-1D9105ECF01D}"/>
          </ac:spMkLst>
        </pc:spChg>
        <pc:spChg chg="mod">
          <ac:chgData name="John Pierson" userId="ac1b104d-8aa6-4c29-87cf-a7a3d71e80a0" providerId="ADAL" clId="{70C8C31C-EE21-4309-BD62-E16617211FD9}" dt="2019-11-18T01:25:21.146" v="19" actId="27636"/>
          <ac:spMkLst>
            <pc:docMk/>
            <pc:sldMk cId="4279971752" sldId="326"/>
            <ac:spMk id="3" creationId="{F770FCFF-2E26-49B1-997B-57693808D7F9}"/>
          </ac:spMkLst>
        </pc:spChg>
      </pc:sldChg>
      <pc:sldChg chg="modSp add">
        <pc:chgData name="John Pierson" userId="ac1b104d-8aa6-4c29-87cf-a7a3d71e80a0" providerId="ADAL" clId="{70C8C31C-EE21-4309-BD62-E16617211FD9}" dt="2019-11-18T01:25:48.069" v="27" actId="207"/>
        <pc:sldMkLst>
          <pc:docMk/>
          <pc:sldMk cId="3913866584" sldId="327"/>
        </pc:sldMkLst>
        <pc:spChg chg="mod">
          <ac:chgData name="John Pierson" userId="ac1b104d-8aa6-4c29-87cf-a7a3d71e80a0" providerId="ADAL" clId="{70C8C31C-EE21-4309-BD62-E16617211FD9}" dt="2019-11-18T01:25:48.069" v="27" actId="207"/>
          <ac:spMkLst>
            <pc:docMk/>
            <pc:sldMk cId="3913866584" sldId="327"/>
            <ac:spMk id="9" creationId="{44C46980-309F-4DEE-954F-211D85EC8306}"/>
          </ac:spMkLst>
        </pc:spChg>
      </pc:sldChg>
      <pc:sldChg chg="modSp add">
        <pc:chgData name="John Pierson" userId="ac1b104d-8aa6-4c29-87cf-a7a3d71e80a0" providerId="ADAL" clId="{70C8C31C-EE21-4309-BD62-E16617211FD9}" dt="2019-11-18T01:25:52.586" v="28" actId="207"/>
        <pc:sldMkLst>
          <pc:docMk/>
          <pc:sldMk cId="2117215177" sldId="328"/>
        </pc:sldMkLst>
        <pc:spChg chg="mod">
          <ac:chgData name="John Pierson" userId="ac1b104d-8aa6-4c29-87cf-a7a3d71e80a0" providerId="ADAL" clId="{70C8C31C-EE21-4309-BD62-E16617211FD9}" dt="2019-11-18T01:25:52.586" v="28" actId="207"/>
          <ac:spMkLst>
            <pc:docMk/>
            <pc:sldMk cId="2117215177" sldId="328"/>
            <ac:spMk id="2" creationId="{90218D10-508A-44E3-BF20-1D9105ECF01D}"/>
          </ac:spMkLst>
        </pc:spChg>
      </pc:sldChg>
      <pc:sldChg chg="modSp add">
        <pc:chgData name="John Pierson" userId="ac1b104d-8aa6-4c29-87cf-a7a3d71e80a0" providerId="ADAL" clId="{70C8C31C-EE21-4309-BD62-E16617211FD9}" dt="2019-11-18T01:25:57.637" v="30" actId="207"/>
        <pc:sldMkLst>
          <pc:docMk/>
          <pc:sldMk cId="921947810" sldId="329"/>
        </pc:sldMkLst>
        <pc:spChg chg="mod">
          <ac:chgData name="John Pierson" userId="ac1b104d-8aa6-4c29-87cf-a7a3d71e80a0" providerId="ADAL" clId="{70C8C31C-EE21-4309-BD62-E16617211FD9}" dt="2019-11-18T01:25:57.637" v="30" actId="207"/>
          <ac:spMkLst>
            <pc:docMk/>
            <pc:sldMk cId="921947810" sldId="329"/>
            <ac:spMk id="2" creationId="{8039DF7B-DFC2-4CD1-8836-B662AB26E5E3}"/>
          </ac:spMkLst>
        </pc:spChg>
      </pc:sldChg>
      <pc:sldChg chg="modSp add">
        <pc:chgData name="John Pierson" userId="ac1b104d-8aa6-4c29-87cf-a7a3d71e80a0" providerId="ADAL" clId="{70C8C31C-EE21-4309-BD62-E16617211FD9}" dt="2019-11-18T01:21:48.759" v="11" actId="207"/>
        <pc:sldMkLst>
          <pc:docMk/>
          <pc:sldMk cId="2391869485" sldId="342"/>
        </pc:sldMkLst>
        <pc:spChg chg="mod">
          <ac:chgData name="John Pierson" userId="ac1b104d-8aa6-4c29-87cf-a7a3d71e80a0" providerId="ADAL" clId="{70C8C31C-EE21-4309-BD62-E16617211FD9}" dt="2019-11-18T01:21:33.042" v="6" actId="1076"/>
          <ac:spMkLst>
            <pc:docMk/>
            <pc:sldMk cId="2391869485" sldId="342"/>
            <ac:spMk id="3" creationId="{0D761E05-D206-4642-9933-79A04349AF13}"/>
          </ac:spMkLst>
        </pc:spChg>
        <pc:spChg chg="mod">
          <ac:chgData name="John Pierson" userId="ac1b104d-8aa6-4c29-87cf-a7a3d71e80a0" providerId="ADAL" clId="{70C8C31C-EE21-4309-BD62-E16617211FD9}" dt="2019-11-18T01:21:48.759" v="11" actId="207"/>
          <ac:spMkLst>
            <pc:docMk/>
            <pc:sldMk cId="2391869485" sldId="342"/>
            <ac:spMk id="5" creationId="{2D7382B3-768D-4CBE-890D-132097B8C376}"/>
          </ac:spMkLst>
        </pc:spChg>
        <pc:spChg chg="mod">
          <ac:chgData name="John Pierson" userId="ac1b104d-8aa6-4c29-87cf-a7a3d71e80a0" providerId="ADAL" clId="{70C8C31C-EE21-4309-BD62-E16617211FD9}" dt="2019-11-18T01:21:42.964" v="10" actId="207"/>
          <ac:spMkLst>
            <pc:docMk/>
            <pc:sldMk cId="2391869485" sldId="342"/>
            <ac:spMk id="8" creationId="{3D95DBEF-88DF-4431-85F0-A4F7301082AD}"/>
          </ac:spMkLst>
        </pc:spChg>
      </pc:sldChg>
      <pc:sldChg chg="modSp add">
        <pc:chgData name="John Pierson" userId="ac1b104d-8aa6-4c29-87cf-a7a3d71e80a0" providerId="ADAL" clId="{70C8C31C-EE21-4309-BD62-E16617211FD9}" dt="2019-11-18T01:24:06.587" v="14" actId="27636"/>
        <pc:sldMkLst>
          <pc:docMk/>
          <pc:sldMk cId="1247736572" sldId="345"/>
        </pc:sldMkLst>
        <pc:spChg chg="mod">
          <ac:chgData name="John Pierson" userId="ac1b104d-8aa6-4c29-87cf-a7a3d71e80a0" providerId="ADAL" clId="{70C8C31C-EE21-4309-BD62-E16617211FD9}" dt="2019-11-18T01:24:06.587" v="14" actId="27636"/>
          <ac:spMkLst>
            <pc:docMk/>
            <pc:sldMk cId="1247736572" sldId="345"/>
            <ac:spMk id="3" creationId="{E7641D93-F46C-457B-BBE1-FBE391E37AF4}"/>
          </ac:spMkLst>
        </pc:spChg>
      </pc:sldChg>
      <pc:sldChg chg="modSp add">
        <pc:chgData name="John Pierson" userId="ac1b104d-8aa6-4c29-87cf-a7a3d71e80a0" providerId="ADAL" clId="{70C8C31C-EE21-4309-BD62-E16617211FD9}" dt="2019-11-18T01:24:06.625" v="16" actId="27636"/>
        <pc:sldMkLst>
          <pc:docMk/>
          <pc:sldMk cId="1422904928" sldId="346"/>
        </pc:sldMkLst>
        <pc:spChg chg="mod">
          <ac:chgData name="John Pierson" userId="ac1b104d-8aa6-4c29-87cf-a7a3d71e80a0" providerId="ADAL" clId="{70C8C31C-EE21-4309-BD62-E16617211FD9}" dt="2019-11-18T01:24:06.625" v="16" actId="27636"/>
          <ac:spMkLst>
            <pc:docMk/>
            <pc:sldMk cId="1422904928" sldId="346"/>
            <ac:spMk id="3" creationId="{E7641D93-F46C-457B-BBE1-FBE391E37AF4}"/>
          </ac:spMkLst>
        </pc:spChg>
      </pc:sldChg>
      <pc:sldChg chg="add">
        <pc:chgData name="John Pierson" userId="ac1b104d-8aa6-4c29-87cf-a7a3d71e80a0" providerId="ADAL" clId="{70C8C31C-EE21-4309-BD62-E16617211FD9}" dt="2019-11-18T01:24:06.527" v="13"/>
        <pc:sldMkLst>
          <pc:docMk/>
          <pc:sldMk cId="1835022538" sldId="347"/>
        </pc:sldMkLst>
      </pc:sldChg>
      <pc:sldChg chg="modSp add">
        <pc:chgData name="John Pierson" userId="ac1b104d-8aa6-4c29-87cf-a7a3d71e80a0" providerId="ADAL" clId="{70C8C31C-EE21-4309-BD62-E16617211FD9}" dt="2019-11-18T01:24:06.614" v="15" actId="27636"/>
        <pc:sldMkLst>
          <pc:docMk/>
          <pc:sldMk cId="139138590" sldId="348"/>
        </pc:sldMkLst>
        <pc:spChg chg="mod">
          <ac:chgData name="John Pierson" userId="ac1b104d-8aa6-4c29-87cf-a7a3d71e80a0" providerId="ADAL" clId="{70C8C31C-EE21-4309-BD62-E16617211FD9}" dt="2019-11-18T01:24:06.614" v="15" actId="27636"/>
          <ac:spMkLst>
            <pc:docMk/>
            <pc:sldMk cId="139138590" sldId="348"/>
            <ac:spMk id="3" creationId="{E7641D93-F46C-457B-BBE1-FBE391E37AF4}"/>
          </ac:spMkLst>
        </pc:spChg>
      </pc:sldChg>
      <pc:sldChg chg="modSp add">
        <pc:chgData name="John Pierson" userId="ac1b104d-8aa6-4c29-87cf-a7a3d71e80a0" providerId="ADAL" clId="{70C8C31C-EE21-4309-BD62-E16617211FD9}" dt="2019-11-18T01:24:06.644" v="17" actId="27636"/>
        <pc:sldMkLst>
          <pc:docMk/>
          <pc:sldMk cId="3502622487" sldId="350"/>
        </pc:sldMkLst>
        <pc:spChg chg="mod">
          <ac:chgData name="John Pierson" userId="ac1b104d-8aa6-4c29-87cf-a7a3d71e80a0" providerId="ADAL" clId="{70C8C31C-EE21-4309-BD62-E16617211FD9}" dt="2019-11-18T01:24:06.644" v="17" actId="27636"/>
          <ac:spMkLst>
            <pc:docMk/>
            <pc:sldMk cId="3502622487" sldId="350"/>
            <ac:spMk id="3" creationId="{E7641D93-F46C-457B-BBE1-FBE391E37AF4}"/>
          </ac:spMkLst>
        </pc:spChg>
      </pc:sldChg>
      <pc:sldChg chg="addSp delSp modSp">
        <pc:chgData name="John Pierson" userId="ac1b104d-8aa6-4c29-87cf-a7a3d71e80a0" providerId="ADAL" clId="{70C8C31C-EE21-4309-BD62-E16617211FD9}" dt="2019-11-18T01:31:40.673" v="104" actId="1076"/>
        <pc:sldMkLst>
          <pc:docMk/>
          <pc:sldMk cId="3003877415" sldId="556"/>
        </pc:sldMkLst>
        <pc:spChg chg="del">
          <ac:chgData name="John Pierson" userId="ac1b104d-8aa6-4c29-87cf-a7a3d71e80a0" providerId="ADAL" clId="{70C8C31C-EE21-4309-BD62-E16617211FD9}" dt="2019-11-18T01:26:58.420" v="33" actId="478"/>
          <ac:spMkLst>
            <pc:docMk/>
            <pc:sldMk cId="3003877415" sldId="556"/>
            <ac:spMk id="8" creationId="{7D8E8F9C-35B3-455E-A3E4-D917B9E878F2}"/>
          </ac:spMkLst>
        </pc:spChg>
        <pc:spChg chg="del">
          <ac:chgData name="John Pierson" userId="ac1b104d-8aa6-4c29-87cf-a7a3d71e80a0" providerId="ADAL" clId="{70C8C31C-EE21-4309-BD62-E16617211FD9}" dt="2019-11-18T01:26:56.896" v="31" actId="478"/>
          <ac:spMkLst>
            <pc:docMk/>
            <pc:sldMk cId="3003877415" sldId="556"/>
            <ac:spMk id="9" creationId="{B9F837DA-E3EA-446C-8BB5-AC5266DB9794}"/>
          </ac:spMkLst>
        </pc:spChg>
        <pc:spChg chg="del">
          <ac:chgData name="John Pierson" userId="ac1b104d-8aa6-4c29-87cf-a7a3d71e80a0" providerId="ADAL" clId="{70C8C31C-EE21-4309-BD62-E16617211FD9}" dt="2019-11-18T01:26:57.714" v="32" actId="478"/>
          <ac:spMkLst>
            <pc:docMk/>
            <pc:sldMk cId="3003877415" sldId="556"/>
            <ac:spMk id="10" creationId="{07F34508-4A36-457C-9B6F-40746E12D68E}"/>
          </ac:spMkLst>
        </pc:spChg>
        <pc:spChg chg="add mod">
          <ac:chgData name="John Pierson" userId="ac1b104d-8aa6-4c29-87cf-a7a3d71e80a0" providerId="ADAL" clId="{70C8C31C-EE21-4309-BD62-E16617211FD9}" dt="2019-11-18T01:31:40.673" v="104" actId="1076"/>
          <ac:spMkLst>
            <pc:docMk/>
            <pc:sldMk cId="3003877415" sldId="556"/>
            <ac:spMk id="11" creationId="{6591111F-4692-4F04-B77A-0D6B0354C9F5}"/>
          </ac:spMkLst>
        </pc:spChg>
        <pc:picChg chg="add mod">
          <ac:chgData name="John Pierson" userId="ac1b104d-8aa6-4c29-87cf-a7a3d71e80a0" providerId="ADAL" clId="{70C8C31C-EE21-4309-BD62-E16617211FD9}" dt="2019-11-18T01:30:44.979" v="91" actId="1076"/>
          <ac:picMkLst>
            <pc:docMk/>
            <pc:sldMk cId="3003877415" sldId="556"/>
            <ac:picMk id="2" creationId="{421DDBD9-6498-4EC0-80F0-25974D5EF0F8}"/>
          </ac:picMkLst>
        </pc:picChg>
        <pc:picChg chg="add mod">
          <ac:chgData name="John Pierson" userId="ac1b104d-8aa6-4c29-87cf-a7a3d71e80a0" providerId="ADAL" clId="{70C8C31C-EE21-4309-BD62-E16617211FD9}" dt="2019-11-18T01:30:47.526" v="93" actId="1076"/>
          <ac:picMkLst>
            <pc:docMk/>
            <pc:sldMk cId="3003877415" sldId="556"/>
            <ac:picMk id="3" creationId="{911198DA-02C0-415D-99CE-F9D94C7E8F10}"/>
          </ac:picMkLst>
        </pc:picChg>
        <pc:picChg chg="add mod">
          <ac:chgData name="John Pierson" userId="ac1b104d-8aa6-4c29-87cf-a7a3d71e80a0" providerId="ADAL" clId="{70C8C31C-EE21-4309-BD62-E16617211FD9}" dt="2019-11-18T01:30:46.142" v="92" actId="1076"/>
          <ac:picMkLst>
            <pc:docMk/>
            <pc:sldMk cId="3003877415" sldId="556"/>
            <ac:picMk id="4" creationId="{F2FF67DA-FDE2-436B-ADF1-73A823087B8C}"/>
          </ac:picMkLst>
        </pc:picChg>
      </pc:sldChg>
      <pc:sldChg chg="del">
        <pc:chgData name="John Pierson" userId="ac1b104d-8aa6-4c29-87cf-a7a3d71e80a0" providerId="ADAL" clId="{70C8C31C-EE21-4309-BD62-E16617211FD9}" dt="2019-11-18T01:21:52.153" v="12" actId="2696"/>
        <pc:sldMkLst>
          <pc:docMk/>
          <pc:sldMk cId="935559580" sldId="558"/>
        </pc:sldMkLst>
      </pc:sldChg>
    </pc:docChg>
  </pc:docChgLst>
  <pc:docChgLst>
    <pc:chgData name="Sol Amour" userId="S::sol.amour_autodesk.com#ext#@parallaxteam.com::83398698-2df7-4420-a81f-9bd57034adcd" providerId="AD" clId="Web-{23B53F2F-91AB-4EFB-8947-DDC2497AA3B3}"/>
    <pc:docChg chg="addSld modSld">
      <pc:chgData name="Sol Amour" userId="S::sol.amour_autodesk.com#ext#@parallaxteam.com::83398698-2df7-4420-a81f-9bd57034adcd" providerId="AD" clId="Web-{23B53F2F-91AB-4EFB-8947-DDC2497AA3B3}" dt="2019-11-04T16:59:33.639" v="122" actId="1076"/>
      <pc:docMkLst>
        <pc:docMk/>
      </pc:docMkLst>
      <pc:sldChg chg="addSp delSp modSp add replId">
        <pc:chgData name="Sol Amour" userId="S::sol.amour_autodesk.com#ext#@parallaxteam.com::83398698-2df7-4420-a81f-9bd57034adcd" providerId="AD" clId="Web-{23B53F2F-91AB-4EFB-8947-DDC2497AA3B3}" dt="2019-11-04T16:58:43.499" v="93" actId="20577"/>
        <pc:sldMkLst>
          <pc:docMk/>
          <pc:sldMk cId="512709488" sldId="536"/>
        </pc:sldMkLst>
        <pc:spChg chg="add mod">
          <ac:chgData name="Sol Amour" userId="S::sol.amour_autodesk.com#ext#@parallaxteam.com::83398698-2df7-4420-a81f-9bd57034adcd" providerId="AD" clId="Web-{23B53F2F-91AB-4EFB-8947-DDC2497AA3B3}" dt="2019-11-04T16:58:43.499" v="93" actId="20577"/>
          <ac:spMkLst>
            <pc:docMk/>
            <pc:sldMk cId="512709488" sldId="536"/>
            <ac:spMk id="3" creationId="{A334B6F8-D76E-4BB0-B11B-73B54D906298}"/>
          </ac:spMkLst>
        </pc:spChg>
        <pc:picChg chg="del">
          <ac:chgData name="Sol Amour" userId="S::sol.amour_autodesk.com#ext#@parallaxteam.com::83398698-2df7-4420-a81f-9bd57034adcd" providerId="AD" clId="Web-{23B53F2F-91AB-4EFB-8947-DDC2497AA3B3}" dt="2019-11-04T16:57:44.248" v="1"/>
          <ac:picMkLst>
            <pc:docMk/>
            <pc:sldMk cId="512709488" sldId="536"/>
            <ac:picMk id="4" creationId="{004F7A6F-CAAC-44DC-86C5-A3AFF9189DA4}"/>
          </ac:picMkLst>
        </pc:picChg>
        <pc:picChg chg="del">
          <ac:chgData name="Sol Amour" userId="S::sol.amour_autodesk.com#ext#@parallaxteam.com::83398698-2df7-4420-a81f-9bd57034adcd" providerId="AD" clId="Web-{23B53F2F-91AB-4EFB-8947-DDC2497AA3B3}" dt="2019-11-04T16:58:17.061" v="71"/>
          <ac:picMkLst>
            <pc:docMk/>
            <pc:sldMk cId="512709488" sldId="536"/>
            <ac:picMk id="5" creationId="{ED44392A-B0DC-4CF6-91A9-7E343B6C17E6}"/>
          </ac:picMkLst>
        </pc:picChg>
      </pc:sldChg>
      <pc:sldChg chg="addSp modSp add replId">
        <pc:chgData name="Sol Amour" userId="S::sol.amour_autodesk.com#ext#@parallaxteam.com::83398698-2df7-4420-a81f-9bd57034adcd" providerId="AD" clId="Web-{23B53F2F-91AB-4EFB-8947-DDC2497AA3B3}" dt="2019-11-04T16:59:33.639" v="122" actId="1076"/>
        <pc:sldMkLst>
          <pc:docMk/>
          <pc:sldMk cId="1660184297" sldId="537"/>
        </pc:sldMkLst>
        <pc:spChg chg="mod">
          <ac:chgData name="Sol Amour" userId="S::sol.amour_autodesk.com#ext#@parallaxteam.com::83398698-2df7-4420-a81f-9bd57034adcd" providerId="AD" clId="Web-{23B53F2F-91AB-4EFB-8947-DDC2497AA3B3}" dt="2019-11-04T16:58:54.264" v="115" actId="20577"/>
          <ac:spMkLst>
            <pc:docMk/>
            <pc:sldMk cId="1660184297" sldId="537"/>
            <ac:spMk id="3" creationId="{A334B6F8-D76E-4BB0-B11B-73B54D906298}"/>
          </ac:spMkLst>
        </pc:spChg>
        <pc:spChg chg="add mod">
          <ac:chgData name="Sol Amour" userId="S::sol.amour_autodesk.com#ext#@parallaxteam.com::83398698-2df7-4420-a81f-9bd57034adcd" providerId="AD" clId="Web-{23B53F2F-91AB-4EFB-8947-DDC2497AA3B3}" dt="2019-11-04T16:59:33.639" v="122" actId="1076"/>
          <ac:spMkLst>
            <pc:docMk/>
            <pc:sldMk cId="1660184297" sldId="537"/>
            <ac:spMk id="4" creationId="{3E6C6771-551A-4FDC-A8B4-7635D72AC7EC}"/>
          </ac:spMkLst>
        </pc:spChg>
      </pc:sldChg>
    </pc:docChg>
  </pc:docChgLst>
  <pc:docChgLst>
    <pc:chgData name="Mostafa El Ayoubi" userId="c1d7489b-4b64-4f7a-b035-23530b0e3968" providerId="ADAL" clId="{12E29FEF-D749-4A99-8ABC-7A7CAB032835}"/>
    <pc:docChg chg="custSel delSld modSld">
      <pc:chgData name="Mostafa El Ayoubi" userId="c1d7489b-4b64-4f7a-b035-23530b0e3968" providerId="ADAL" clId="{12E29FEF-D749-4A99-8ABC-7A7CAB032835}" dt="2019-10-02T08:26:40.458" v="71" actId="1076"/>
      <pc:docMkLst>
        <pc:docMk/>
      </pc:docMkLst>
      <pc:sldChg chg="del">
        <pc:chgData name="Mostafa El Ayoubi" userId="c1d7489b-4b64-4f7a-b035-23530b0e3968" providerId="ADAL" clId="{12E29FEF-D749-4A99-8ABC-7A7CAB032835}" dt="2019-10-01T17:28:51.956" v="0"/>
        <pc:sldMkLst>
          <pc:docMk/>
          <pc:sldMk cId="1477360498" sldId="523"/>
        </pc:sldMkLst>
      </pc:sldChg>
      <pc:sldChg chg="del">
        <pc:chgData name="Mostafa El Ayoubi" userId="c1d7489b-4b64-4f7a-b035-23530b0e3968" providerId="ADAL" clId="{12E29FEF-D749-4A99-8ABC-7A7CAB032835}" dt="2019-10-01T17:28:51.956" v="0"/>
        <pc:sldMkLst>
          <pc:docMk/>
          <pc:sldMk cId="830543010" sldId="524"/>
        </pc:sldMkLst>
      </pc:sldChg>
      <pc:sldChg chg="del">
        <pc:chgData name="Mostafa El Ayoubi" userId="c1d7489b-4b64-4f7a-b035-23530b0e3968" providerId="ADAL" clId="{12E29FEF-D749-4A99-8ABC-7A7CAB032835}" dt="2019-10-01T17:28:51.956" v="0"/>
        <pc:sldMkLst>
          <pc:docMk/>
          <pc:sldMk cId="3403960281" sldId="527"/>
        </pc:sldMkLst>
      </pc:sldChg>
      <pc:sldChg chg="del">
        <pc:chgData name="Mostafa El Ayoubi" userId="c1d7489b-4b64-4f7a-b035-23530b0e3968" providerId="ADAL" clId="{12E29FEF-D749-4A99-8ABC-7A7CAB032835}" dt="2019-10-01T17:28:51.956" v="0"/>
        <pc:sldMkLst>
          <pc:docMk/>
          <pc:sldMk cId="3050645189" sldId="529"/>
        </pc:sldMkLst>
      </pc:sldChg>
      <pc:sldChg chg="del">
        <pc:chgData name="Mostafa El Ayoubi" userId="c1d7489b-4b64-4f7a-b035-23530b0e3968" providerId="ADAL" clId="{12E29FEF-D749-4A99-8ABC-7A7CAB032835}" dt="2019-10-01T17:28:51.956" v="0"/>
        <pc:sldMkLst>
          <pc:docMk/>
          <pc:sldMk cId="1417598743" sldId="530"/>
        </pc:sldMkLst>
      </pc:sldChg>
      <pc:sldChg chg="del">
        <pc:chgData name="Mostafa El Ayoubi" userId="c1d7489b-4b64-4f7a-b035-23530b0e3968" providerId="ADAL" clId="{12E29FEF-D749-4A99-8ABC-7A7CAB032835}" dt="2019-10-01T17:28:51.956" v="0"/>
        <pc:sldMkLst>
          <pc:docMk/>
          <pc:sldMk cId="767259236" sldId="531"/>
        </pc:sldMkLst>
      </pc:sldChg>
      <pc:sldChg chg="del">
        <pc:chgData name="Mostafa El Ayoubi" userId="c1d7489b-4b64-4f7a-b035-23530b0e3968" providerId="ADAL" clId="{12E29FEF-D749-4A99-8ABC-7A7CAB032835}" dt="2019-10-01T17:28:51.956" v="0"/>
        <pc:sldMkLst>
          <pc:docMk/>
          <pc:sldMk cId="173641772" sldId="532"/>
        </pc:sldMkLst>
      </pc:sldChg>
      <pc:sldChg chg="del">
        <pc:chgData name="Mostafa El Ayoubi" userId="c1d7489b-4b64-4f7a-b035-23530b0e3968" providerId="ADAL" clId="{12E29FEF-D749-4A99-8ABC-7A7CAB032835}" dt="2019-10-01T17:28:51.956" v="0"/>
        <pc:sldMkLst>
          <pc:docMk/>
          <pc:sldMk cId="1519122149" sldId="533"/>
        </pc:sldMkLst>
      </pc:sldChg>
      <pc:sldChg chg="addSp delSp modSp">
        <pc:chgData name="Mostafa El Ayoubi" userId="c1d7489b-4b64-4f7a-b035-23530b0e3968" providerId="ADAL" clId="{12E29FEF-D749-4A99-8ABC-7A7CAB032835}" dt="2019-10-02T08:26:40.458" v="71" actId="1076"/>
        <pc:sldMkLst>
          <pc:docMk/>
          <pc:sldMk cId="280048436" sldId="534"/>
        </pc:sldMkLst>
        <pc:spChg chg="del">
          <ac:chgData name="Mostafa El Ayoubi" userId="c1d7489b-4b64-4f7a-b035-23530b0e3968" providerId="ADAL" clId="{12E29FEF-D749-4A99-8ABC-7A7CAB032835}" dt="2019-10-02T08:26:27.787" v="67" actId="478"/>
          <ac:spMkLst>
            <pc:docMk/>
            <pc:sldMk cId="280048436" sldId="534"/>
            <ac:spMk id="20" creationId="{63789F36-6E7E-42CC-BA61-D8298EDD00C8}"/>
          </ac:spMkLst>
        </pc:spChg>
        <pc:picChg chg="add mod modCrop">
          <ac:chgData name="Mostafa El Ayoubi" userId="c1d7489b-4b64-4f7a-b035-23530b0e3968" providerId="ADAL" clId="{12E29FEF-D749-4A99-8ABC-7A7CAB032835}" dt="2019-10-02T08:26:29.990" v="68" actId="1076"/>
          <ac:picMkLst>
            <pc:docMk/>
            <pc:sldMk cId="280048436" sldId="534"/>
            <ac:picMk id="4" creationId="{1CD565AD-6173-4C8B-A468-199325C16646}"/>
          </ac:picMkLst>
        </pc:picChg>
        <pc:picChg chg="add mod">
          <ac:chgData name="Mostafa El Ayoubi" userId="c1d7489b-4b64-4f7a-b035-23530b0e3968" providerId="ADAL" clId="{12E29FEF-D749-4A99-8ABC-7A7CAB032835}" dt="2019-10-02T08:26:21.477" v="64" actId="1076"/>
          <ac:picMkLst>
            <pc:docMk/>
            <pc:sldMk cId="280048436" sldId="534"/>
            <ac:picMk id="7" creationId="{C3D4EAD2-FA4F-4640-A41E-54403C094E33}"/>
          </ac:picMkLst>
        </pc:picChg>
        <pc:picChg chg="mod">
          <ac:chgData name="Mostafa El Ayoubi" userId="c1d7489b-4b64-4f7a-b035-23530b0e3968" providerId="ADAL" clId="{12E29FEF-D749-4A99-8ABC-7A7CAB032835}" dt="2019-10-02T08:26:37.793" v="70" actId="1076"/>
          <ac:picMkLst>
            <pc:docMk/>
            <pc:sldMk cId="280048436" sldId="534"/>
            <ac:picMk id="9" creationId="{818E3B4E-1CF9-48EC-BC7C-B847BA751836}"/>
          </ac:picMkLst>
        </pc:picChg>
        <pc:picChg chg="mod">
          <ac:chgData name="Mostafa El Ayoubi" userId="c1d7489b-4b64-4f7a-b035-23530b0e3968" providerId="ADAL" clId="{12E29FEF-D749-4A99-8ABC-7A7CAB032835}" dt="2019-10-02T08:25:55.444" v="48" actId="1076"/>
          <ac:picMkLst>
            <pc:docMk/>
            <pc:sldMk cId="280048436" sldId="534"/>
            <ac:picMk id="10" creationId="{FE4D111F-04A4-407F-82B6-CD8D31762E38}"/>
          </ac:picMkLst>
        </pc:picChg>
        <pc:picChg chg="mod">
          <ac:chgData name="Mostafa El Ayoubi" userId="c1d7489b-4b64-4f7a-b035-23530b0e3968" providerId="ADAL" clId="{12E29FEF-D749-4A99-8ABC-7A7CAB032835}" dt="2019-10-02T08:26:40.458" v="71" actId="1076"/>
          <ac:picMkLst>
            <pc:docMk/>
            <pc:sldMk cId="280048436" sldId="534"/>
            <ac:picMk id="11" creationId="{C3B9B1FD-602A-4A7D-A130-7141E2F5D05A}"/>
          </ac:picMkLst>
        </pc:picChg>
        <pc:picChg chg="add del mod">
          <ac:chgData name="Mostafa El Ayoubi" userId="c1d7489b-4b64-4f7a-b035-23530b0e3968" providerId="ADAL" clId="{12E29FEF-D749-4A99-8ABC-7A7CAB032835}" dt="2019-10-02T08:25:36.266" v="43" actId="478"/>
          <ac:picMkLst>
            <pc:docMk/>
            <pc:sldMk cId="280048436" sldId="534"/>
            <ac:picMk id="12" creationId="{6A9F0C0D-6C88-405F-8FFE-F8EFDBAD0AB6}"/>
          </ac:picMkLst>
        </pc:picChg>
        <pc:picChg chg="mod">
          <ac:chgData name="Mostafa El Ayoubi" userId="c1d7489b-4b64-4f7a-b035-23530b0e3968" providerId="ADAL" clId="{12E29FEF-D749-4A99-8ABC-7A7CAB032835}" dt="2019-10-02T08:25:15.011" v="40" actId="1076"/>
          <ac:picMkLst>
            <pc:docMk/>
            <pc:sldMk cId="280048436" sldId="534"/>
            <ac:picMk id="13" creationId="{549F046E-87F1-44FB-B609-821591198FBD}"/>
          </ac:picMkLst>
        </pc:picChg>
        <pc:picChg chg="mod">
          <ac:chgData name="Mostafa El Ayoubi" userId="c1d7489b-4b64-4f7a-b035-23530b0e3968" providerId="ADAL" clId="{12E29FEF-D749-4A99-8ABC-7A7CAB032835}" dt="2019-10-02T08:26:01.045" v="53" actId="1076"/>
          <ac:picMkLst>
            <pc:docMk/>
            <pc:sldMk cId="280048436" sldId="534"/>
            <ac:picMk id="15" creationId="{6273CBD1-30E8-4EDB-A22B-7B1EAF2C5501}"/>
          </ac:picMkLst>
        </pc:picChg>
        <pc:picChg chg="add mod">
          <ac:chgData name="Mostafa El Ayoubi" userId="c1d7489b-4b64-4f7a-b035-23530b0e3968" providerId="ADAL" clId="{12E29FEF-D749-4A99-8ABC-7A7CAB032835}" dt="2019-10-02T08:26:17.295" v="60" actId="1076"/>
          <ac:picMkLst>
            <pc:docMk/>
            <pc:sldMk cId="280048436" sldId="534"/>
            <ac:picMk id="16" creationId="{057E4FB2-27A0-49DF-9A43-B66EABC6FA17}"/>
          </ac:picMkLst>
        </pc:picChg>
        <pc:picChg chg="mod">
          <ac:chgData name="Mostafa El Ayoubi" userId="c1d7489b-4b64-4f7a-b035-23530b0e3968" providerId="ADAL" clId="{12E29FEF-D749-4A99-8ABC-7A7CAB032835}" dt="2019-10-02T08:26:08.468" v="57" actId="1076"/>
          <ac:picMkLst>
            <pc:docMk/>
            <pc:sldMk cId="280048436" sldId="534"/>
            <ac:picMk id="17" creationId="{EF548A44-88A9-4145-8DAB-ADA42049B83D}"/>
          </ac:picMkLst>
        </pc:picChg>
        <pc:picChg chg="mod">
          <ac:chgData name="Mostafa El Ayoubi" userId="c1d7489b-4b64-4f7a-b035-23530b0e3968" providerId="ADAL" clId="{12E29FEF-D749-4A99-8ABC-7A7CAB032835}" dt="2019-10-02T08:26:03.149" v="54" actId="14100"/>
          <ac:picMkLst>
            <pc:docMk/>
            <pc:sldMk cId="280048436" sldId="534"/>
            <ac:picMk id="19" creationId="{4927FAAE-9FEF-4C74-8F7B-21A26ECCF340}"/>
          </ac:picMkLst>
        </pc:picChg>
      </pc:sldChg>
      <pc:sldChg chg="del">
        <pc:chgData name="Mostafa El Ayoubi" userId="c1d7489b-4b64-4f7a-b035-23530b0e3968" providerId="ADAL" clId="{12E29FEF-D749-4A99-8ABC-7A7CAB032835}" dt="2019-10-01T17:28:51.956" v="0"/>
        <pc:sldMkLst>
          <pc:docMk/>
          <pc:sldMk cId="556211039" sldId="534"/>
        </pc:sldMkLst>
      </pc:sldChg>
      <pc:sldChg chg="del">
        <pc:chgData name="Mostafa El Ayoubi" userId="c1d7489b-4b64-4f7a-b035-23530b0e3968" providerId="ADAL" clId="{12E29FEF-D749-4A99-8ABC-7A7CAB032835}" dt="2019-10-01T17:28:51.956" v="0"/>
        <pc:sldMkLst>
          <pc:docMk/>
          <pc:sldMk cId="535177566" sldId="535"/>
        </pc:sldMkLst>
      </pc:sldChg>
      <pc:sldChg chg="del">
        <pc:chgData name="Mostafa El Ayoubi" userId="c1d7489b-4b64-4f7a-b035-23530b0e3968" providerId="ADAL" clId="{12E29FEF-D749-4A99-8ABC-7A7CAB032835}" dt="2019-10-01T17:28:51.956" v="0"/>
        <pc:sldMkLst>
          <pc:docMk/>
          <pc:sldMk cId="1625519747" sldId="536"/>
        </pc:sldMkLst>
      </pc:sldChg>
      <pc:sldChg chg="del">
        <pc:chgData name="Mostafa El Ayoubi" userId="c1d7489b-4b64-4f7a-b035-23530b0e3968" providerId="ADAL" clId="{12E29FEF-D749-4A99-8ABC-7A7CAB032835}" dt="2019-10-01T17:28:51.956" v="0"/>
        <pc:sldMkLst>
          <pc:docMk/>
          <pc:sldMk cId="2366059948" sldId="537"/>
        </pc:sldMkLst>
      </pc:sldChg>
      <pc:sldChg chg="del">
        <pc:chgData name="Mostafa El Ayoubi" userId="c1d7489b-4b64-4f7a-b035-23530b0e3968" providerId="ADAL" clId="{12E29FEF-D749-4A99-8ABC-7A7CAB032835}" dt="2019-10-01T17:28:51.956" v="0"/>
        <pc:sldMkLst>
          <pc:docMk/>
          <pc:sldMk cId="2899567705" sldId="538"/>
        </pc:sldMkLst>
      </pc:sldChg>
      <pc:sldChg chg="del">
        <pc:chgData name="Mostafa El Ayoubi" userId="c1d7489b-4b64-4f7a-b035-23530b0e3968" providerId="ADAL" clId="{12E29FEF-D749-4A99-8ABC-7A7CAB032835}" dt="2019-10-01T17:28:51.956" v="0"/>
        <pc:sldMkLst>
          <pc:docMk/>
          <pc:sldMk cId="1407848174" sldId="539"/>
        </pc:sldMkLst>
      </pc:sldChg>
      <pc:sldChg chg="del">
        <pc:chgData name="Mostafa El Ayoubi" userId="c1d7489b-4b64-4f7a-b035-23530b0e3968" providerId="ADAL" clId="{12E29FEF-D749-4A99-8ABC-7A7CAB032835}" dt="2019-10-01T17:28:51.956" v="0"/>
        <pc:sldMkLst>
          <pc:docMk/>
          <pc:sldMk cId="2269101550" sldId="540"/>
        </pc:sldMkLst>
      </pc:sldChg>
      <pc:sldChg chg="del">
        <pc:chgData name="Mostafa El Ayoubi" userId="c1d7489b-4b64-4f7a-b035-23530b0e3968" providerId="ADAL" clId="{12E29FEF-D749-4A99-8ABC-7A7CAB032835}" dt="2019-10-01T17:28:51.956" v="0"/>
        <pc:sldMkLst>
          <pc:docMk/>
          <pc:sldMk cId="270967232" sldId="541"/>
        </pc:sldMkLst>
      </pc:sldChg>
      <pc:sldChg chg="del">
        <pc:chgData name="Mostafa El Ayoubi" userId="c1d7489b-4b64-4f7a-b035-23530b0e3968" providerId="ADAL" clId="{12E29FEF-D749-4A99-8ABC-7A7CAB032835}" dt="2019-10-01T17:28:51.956" v="0"/>
        <pc:sldMkLst>
          <pc:docMk/>
          <pc:sldMk cId="1838427105" sldId="542"/>
        </pc:sldMkLst>
      </pc:sldChg>
      <pc:sldChg chg="del">
        <pc:chgData name="Mostafa El Ayoubi" userId="c1d7489b-4b64-4f7a-b035-23530b0e3968" providerId="ADAL" clId="{12E29FEF-D749-4A99-8ABC-7A7CAB032835}" dt="2019-10-01T17:28:51.956" v="0"/>
        <pc:sldMkLst>
          <pc:docMk/>
          <pc:sldMk cId="1793863818" sldId="543"/>
        </pc:sldMkLst>
      </pc:sldChg>
      <pc:sldChg chg="del">
        <pc:chgData name="Mostafa El Ayoubi" userId="c1d7489b-4b64-4f7a-b035-23530b0e3968" providerId="ADAL" clId="{12E29FEF-D749-4A99-8ABC-7A7CAB032835}" dt="2019-10-01T17:28:51.956" v="0"/>
        <pc:sldMkLst>
          <pc:docMk/>
          <pc:sldMk cId="2738082742" sldId="544"/>
        </pc:sldMkLst>
      </pc:sldChg>
      <pc:sldChg chg="del">
        <pc:chgData name="Mostafa El Ayoubi" userId="c1d7489b-4b64-4f7a-b035-23530b0e3968" providerId="ADAL" clId="{12E29FEF-D749-4A99-8ABC-7A7CAB032835}" dt="2019-10-01T17:28:51.956" v="0"/>
        <pc:sldMkLst>
          <pc:docMk/>
          <pc:sldMk cId="2743559375" sldId="545"/>
        </pc:sldMkLst>
      </pc:sldChg>
      <pc:sldChg chg="del">
        <pc:chgData name="Mostafa El Ayoubi" userId="c1d7489b-4b64-4f7a-b035-23530b0e3968" providerId="ADAL" clId="{12E29FEF-D749-4A99-8ABC-7A7CAB032835}" dt="2019-10-01T17:28:51.956" v="0"/>
        <pc:sldMkLst>
          <pc:docMk/>
          <pc:sldMk cId="2870737764" sldId="546"/>
        </pc:sldMkLst>
      </pc:sldChg>
      <pc:sldChg chg="del">
        <pc:chgData name="Mostafa El Ayoubi" userId="c1d7489b-4b64-4f7a-b035-23530b0e3968" providerId="ADAL" clId="{12E29FEF-D749-4A99-8ABC-7A7CAB032835}" dt="2019-10-01T17:28:51.956" v="0"/>
        <pc:sldMkLst>
          <pc:docMk/>
          <pc:sldMk cId="3156706240" sldId="547"/>
        </pc:sldMkLst>
      </pc:sldChg>
      <pc:sldChg chg="del">
        <pc:chgData name="Mostafa El Ayoubi" userId="c1d7489b-4b64-4f7a-b035-23530b0e3968" providerId="ADAL" clId="{12E29FEF-D749-4A99-8ABC-7A7CAB032835}" dt="2019-10-01T17:28:51.956" v="0"/>
        <pc:sldMkLst>
          <pc:docMk/>
          <pc:sldMk cId="3649196257" sldId="548"/>
        </pc:sldMkLst>
      </pc:sldChg>
      <pc:sldChg chg="del">
        <pc:chgData name="Mostafa El Ayoubi" userId="c1d7489b-4b64-4f7a-b035-23530b0e3968" providerId="ADAL" clId="{12E29FEF-D749-4A99-8ABC-7A7CAB032835}" dt="2019-10-01T17:28:51.956" v="0"/>
        <pc:sldMkLst>
          <pc:docMk/>
          <pc:sldMk cId="787210740" sldId="549"/>
        </pc:sldMkLst>
      </pc:sldChg>
      <pc:sldChg chg="del">
        <pc:chgData name="Mostafa El Ayoubi" userId="c1d7489b-4b64-4f7a-b035-23530b0e3968" providerId="ADAL" clId="{12E29FEF-D749-4A99-8ABC-7A7CAB032835}" dt="2019-10-01T17:28:51.956" v="0"/>
        <pc:sldMkLst>
          <pc:docMk/>
          <pc:sldMk cId="3110617116" sldId="550"/>
        </pc:sldMkLst>
      </pc:sldChg>
      <pc:sldChg chg="del">
        <pc:chgData name="Mostafa El Ayoubi" userId="c1d7489b-4b64-4f7a-b035-23530b0e3968" providerId="ADAL" clId="{12E29FEF-D749-4A99-8ABC-7A7CAB032835}" dt="2019-10-01T17:28:51.956" v="0"/>
        <pc:sldMkLst>
          <pc:docMk/>
          <pc:sldMk cId="2550235211" sldId="551"/>
        </pc:sldMkLst>
      </pc:sldChg>
      <pc:sldChg chg="del">
        <pc:chgData name="Mostafa El Ayoubi" userId="c1d7489b-4b64-4f7a-b035-23530b0e3968" providerId="ADAL" clId="{12E29FEF-D749-4A99-8ABC-7A7CAB032835}" dt="2019-10-01T17:28:51.956" v="0"/>
        <pc:sldMkLst>
          <pc:docMk/>
          <pc:sldMk cId="280048436" sldId="552"/>
        </pc:sldMkLst>
      </pc:sldChg>
      <pc:sldChg chg="del">
        <pc:chgData name="Mostafa El Ayoubi" userId="c1d7489b-4b64-4f7a-b035-23530b0e3968" providerId="ADAL" clId="{12E29FEF-D749-4A99-8ABC-7A7CAB032835}" dt="2019-10-01T17:28:51.956" v="0"/>
        <pc:sldMkLst>
          <pc:docMk/>
          <pc:sldMk cId="1791650745" sldId="553"/>
        </pc:sldMkLst>
      </pc:sldChg>
      <pc:sldChg chg="del">
        <pc:chgData name="Mostafa El Ayoubi" userId="c1d7489b-4b64-4f7a-b035-23530b0e3968" providerId="ADAL" clId="{12E29FEF-D749-4A99-8ABC-7A7CAB032835}" dt="2019-10-01T17:28:51.956" v="0"/>
        <pc:sldMkLst>
          <pc:docMk/>
          <pc:sldMk cId="2240471100" sldId="554"/>
        </pc:sldMkLst>
      </pc:sldChg>
    </pc:docChg>
  </pc:docChgLst>
  <pc:docChgLst>
    <pc:chgData name="Mostafa El Ayoubi" userId="S::mostafa.elayoubi_data-shapes.io#ext#@parallaxteam.com::037080fc-1405-4690-9cda-ff5c9f5eff0b" providerId="AD" clId="Web-{AEB47E8C-9DEE-0E6E-2D2E-84112624E0A4}"/>
    <pc:docChg chg="modSld sldOrd">
      <pc:chgData name="Mostafa El Ayoubi" userId="S::mostafa.elayoubi_data-shapes.io#ext#@parallaxteam.com::037080fc-1405-4690-9cda-ff5c9f5eff0b" providerId="AD" clId="Web-{AEB47E8C-9DEE-0E6E-2D2E-84112624E0A4}" dt="2019-10-02T08:35:07.791" v="39"/>
      <pc:docMkLst>
        <pc:docMk/>
      </pc:docMkLst>
      <pc:sldChg chg="modSp">
        <pc:chgData name="Mostafa El Ayoubi" userId="S::mostafa.elayoubi_data-shapes.io#ext#@parallaxteam.com::037080fc-1405-4690-9cda-ff5c9f5eff0b" providerId="AD" clId="Web-{AEB47E8C-9DEE-0E6E-2D2E-84112624E0A4}" dt="2019-10-02T08:34:38.901" v="37" actId="20577"/>
        <pc:sldMkLst>
          <pc:docMk/>
          <pc:sldMk cId="374033431" sldId="284"/>
        </pc:sldMkLst>
        <pc:spChg chg="mod">
          <ac:chgData name="Mostafa El Ayoubi" userId="S::mostafa.elayoubi_data-shapes.io#ext#@parallaxteam.com::037080fc-1405-4690-9cda-ff5c9f5eff0b" providerId="AD" clId="Web-{AEB47E8C-9DEE-0E6E-2D2E-84112624E0A4}" dt="2019-10-02T08:34:38.901" v="37" actId="20577"/>
          <ac:spMkLst>
            <pc:docMk/>
            <pc:sldMk cId="374033431" sldId="284"/>
            <ac:spMk id="11" creationId="{4D011EFB-D4F3-4763-BAC2-CBEAE0410626}"/>
          </ac:spMkLst>
        </pc:spChg>
      </pc:sldChg>
      <pc:sldChg chg="modSp">
        <pc:chgData name="Mostafa El Ayoubi" userId="S::mostafa.elayoubi_data-shapes.io#ext#@parallaxteam.com::037080fc-1405-4690-9cda-ff5c9f5eff0b" providerId="AD" clId="Web-{AEB47E8C-9DEE-0E6E-2D2E-84112624E0A4}" dt="2019-10-02T08:32:05.020" v="35" actId="20577"/>
        <pc:sldMkLst>
          <pc:docMk/>
          <pc:sldMk cId="2135019606" sldId="299"/>
        </pc:sldMkLst>
        <pc:spChg chg="mod">
          <ac:chgData name="Mostafa El Ayoubi" userId="S::mostafa.elayoubi_data-shapes.io#ext#@parallaxteam.com::037080fc-1405-4690-9cda-ff5c9f5eff0b" providerId="AD" clId="Web-{AEB47E8C-9DEE-0E6E-2D2E-84112624E0A4}" dt="2019-10-02T08:32:05.020" v="35" actId="20577"/>
          <ac:spMkLst>
            <pc:docMk/>
            <pc:sldMk cId="2135019606" sldId="299"/>
            <ac:spMk id="2" creationId="{9E1EBA0E-5411-4CDA-A6CE-A02628DC851A}"/>
          </ac:spMkLst>
        </pc:spChg>
      </pc:sldChg>
      <pc:sldChg chg="modSp">
        <pc:chgData name="Mostafa El Ayoubi" userId="S::mostafa.elayoubi_data-shapes.io#ext#@parallaxteam.com::037080fc-1405-4690-9cda-ff5c9f5eff0b" providerId="AD" clId="Web-{AEB47E8C-9DEE-0E6E-2D2E-84112624E0A4}" dt="2019-10-02T08:28:21.222" v="1" actId="20577"/>
        <pc:sldMkLst>
          <pc:docMk/>
          <pc:sldMk cId="3233299035" sldId="493"/>
        </pc:sldMkLst>
        <pc:spChg chg="mod">
          <ac:chgData name="Mostafa El Ayoubi" userId="S::mostafa.elayoubi_data-shapes.io#ext#@parallaxteam.com::037080fc-1405-4690-9cda-ff5c9f5eff0b" providerId="AD" clId="Web-{AEB47E8C-9DEE-0E6E-2D2E-84112624E0A4}" dt="2019-10-02T08:28:21.222" v="1" actId="20577"/>
          <ac:spMkLst>
            <pc:docMk/>
            <pc:sldMk cId="3233299035" sldId="493"/>
            <ac:spMk id="5" creationId="{A61C9B68-243C-4C78-8357-F833893CE03C}"/>
          </ac:spMkLst>
        </pc:spChg>
      </pc:sldChg>
      <pc:sldChg chg="ord">
        <pc:chgData name="Mostafa El Ayoubi" userId="S::mostafa.elayoubi_data-shapes.io#ext#@parallaxteam.com::037080fc-1405-4690-9cda-ff5c9f5eff0b" providerId="AD" clId="Web-{AEB47E8C-9DEE-0E6E-2D2E-84112624E0A4}" dt="2019-10-02T08:34:58.073" v="38"/>
        <pc:sldMkLst>
          <pc:docMk/>
          <pc:sldMk cId="3403960281" sldId="527"/>
        </pc:sldMkLst>
      </pc:sldChg>
      <pc:sldChg chg="modSp">
        <pc:chgData name="Mostafa El Ayoubi" userId="S::mostafa.elayoubi_data-shapes.io#ext#@parallaxteam.com::037080fc-1405-4690-9cda-ff5c9f5eff0b" providerId="AD" clId="Web-{AEB47E8C-9DEE-0E6E-2D2E-84112624E0A4}" dt="2019-10-02T08:29:26.910" v="3" actId="1076"/>
        <pc:sldMkLst>
          <pc:docMk/>
          <pc:sldMk cId="2240471100" sldId="530"/>
        </pc:sldMkLst>
        <pc:spChg chg="mod">
          <ac:chgData name="Mostafa El Ayoubi" userId="S::mostafa.elayoubi_data-shapes.io#ext#@parallaxteam.com::037080fc-1405-4690-9cda-ff5c9f5eff0b" providerId="AD" clId="Web-{AEB47E8C-9DEE-0E6E-2D2E-84112624E0A4}" dt="2019-10-02T08:29:26.910" v="3" actId="1076"/>
          <ac:spMkLst>
            <pc:docMk/>
            <pc:sldMk cId="2240471100" sldId="530"/>
            <ac:spMk id="3" creationId="{6886E1FF-90E0-42FF-9603-2BE2CFDB69B0}"/>
          </ac:spMkLst>
        </pc:spChg>
        <pc:picChg chg="mod">
          <ac:chgData name="Mostafa El Ayoubi" userId="S::mostafa.elayoubi_data-shapes.io#ext#@parallaxteam.com::037080fc-1405-4690-9cda-ff5c9f5eff0b" providerId="AD" clId="Web-{AEB47E8C-9DEE-0E6E-2D2E-84112624E0A4}" dt="2019-10-02T08:29:24.941" v="2" actId="1076"/>
          <ac:picMkLst>
            <pc:docMk/>
            <pc:sldMk cId="2240471100" sldId="530"/>
            <ac:picMk id="1030" creationId="{C48E661A-C24F-417A-B7EF-F9D36CFE7C56}"/>
          </ac:picMkLst>
        </pc:picChg>
      </pc:sldChg>
      <pc:sldChg chg="ord">
        <pc:chgData name="Mostafa El Ayoubi" userId="S::mostafa.elayoubi_data-shapes.io#ext#@parallaxteam.com::037080fc-1405-4690-9cda-ff5c9f5eff0b" providerId="AD" clId="Web-{AEB47E8C-9DEE-0E6E-2D2E-84112624E0A4}" dt="2019-10-02T08:35:07.791" v="39"/>
        <pc:sldMkLst>
          <pc:docMk/>
          <pc:sldMk cId="1791650745" sldId="535"/>
        </pc:sldMkLst>
      </pc:sldChg>
    </pc:docChg>
  </pc:docChgLst>
  <pc:docChgLst>
    <pc:chgData name="Mostafa El Ayoubi" userId="S::mostafa.elayoubi_data-shapes.io#ext#@parallaxteam.com::037080fc-1405-4690-9cda-ff5c9f5eff0b" providerId="AD" clId="Web-{60B983A9-8A6E-D170-76F6-6EAEB4B633C7}"/>
    <pc:docChg chg="modSld">
      <pc:chgData name="Mostafa El Ayoubi" userId="S::mostafa.elayoubi_data-shapes.io#ext#@parallaxteam.com::037080fc-1405-4690-9cda-ff5c9f5eff0b" providerId="AD" clId="Web-{60B983A9-8A6E-D170-76F6-6EAEB4B633C7}" dt="2019-11-18T00:43:30.508" v="15" actId="20577"/>
      <pc:docMkLst>
        <pc:docMk/>
      </pc:docMkLst>
      <pc:sldChg chg="addSp modSp">
        <pc:chgData name="Mostafa El Ayoubi" userId="S::mostafa.elayoubi_data-shapes.io#ext#@parallaxteam.com::037080fc-1405-4690-9cda-ff5c9f5eff0b" providerId="AD" clId="Web-{60B983A9-8A6E-D170-76F6-6EAEB4B633C7}" dt="2019-11-18T00:43:11.148" v="7" actId="20577"/>
        <pc:sldMkLst>
          <pc:docMk/>
          <pc:sldMk cId="3283059468" sldId="552"/>
        </pc:sldMkLst>
        <pc:spChg chg="add mod">
          <ac:chgData name="Mostafa El Ayoubi" userId="S::mostafa.elayoubi_data-shapes.io#ext#@parallaxteam.com::037080fc-1405-4690-9cda-ff5c9f5eff0b" providerId="AD" clId="Web-{60B983A9-8A6E-D170-76F6-6EAEB4B633C7}" dt="2019-11-18T00:43:11.148" v="7" actId="20577"/>
          <ac:spMkLst>
            <pc:docMk/>
            <pc:sldMk cId="3283059468" sldId="552"/>
            <ac:spMk id="2" creationId="{162F5C75-0253-4244-87C2-43BE0DFD3C5F}"/>
          </ac:spMkLst>
        </pc:spChg>
        <pc:picChg chg="mod">
          <ac:chgData name="Mostafa El Ayoubi" userId="S::mostafa.elayoubi_data-shapes.io#ext#@parallaxteam.com::037080fc-1405-4690-9cda-ff5c9f5eff0b" providerId="AD" clId="Web-{60B983A9-8A6E-D170-76F6-6EAEB4B633C7}" dt="2019-11-18T00:42:52.914" v="1" actId="1076"/>
          <ac:picMkLst>
            <pc:docMk/>
            <pc:sldMk cId="3283059468" sldId="552"/>
            <ac:picMk id="6" creationId="{0DB4A685-025A-492B-9F5D-7F13A81A5374}"/>
          </ac:picMkLst>
        </pc:picChg>
      </pc:sldChg>
      <pc:sldChg chg="modSp">
        <pc:chgData name="Mostafa El Ayoubi" userId="S::mostafa.elayoubi_data-shapes.io#ext#@parallaxteam.com::037080fc-1405-4690-9cda-ff5c9f5eff0b" providerId="AD" clId="Web-{60B983A9-8A6E-D170-76F6-6EAEB4B633C7}" dt="2019-11-18T00:43:30.508" v="15" actId="20577"/>
        <pc:sldMkLst>
          <pc:docMk/>
          <pc:sldMk cId="1069067500" sldId="568"/>
        </pc:sldMkLst>
        <pc:spChg chg="mod">
          <ac:chgData name="Mostafa El Ayoubi" userId="S::mostafa.elayoubi_data-shapes.io#ext#@parallaxteam.com::037080fc-1405-4690-9cda-ff5c9f5eff0b" providerId="AD" clId="Web-{60B983A9-8A6E-D170-76F6-6EAEB4B633C7}" dt="2019-11-18T00:43:30.508" v="15" actId="20577"/>
          <ac:spMkLst>
            <pc:docMk/>
            <pc:sldMk cId="1069067500" sldId="568"/>
            <ac:spMk id="8" creationId="{3B477076-0DC8-4E62-8244-5AEC1F205D49}"/>
          </ac:spMkLst>
        </pc:spChg>
      </pc:sldChg>
    </pc:docChg>
  </pc:docChgLst>
  <pc:docChgLst>
    <pc:chgData name="John Pierson" userId="ac1b104d-8aa6-4c29-87cf-a7a3d71e80a0" providerId="ADAL" clId="{36C82443-E17B-4A70-AC24-D9D1779DC235}"/>
    <pc:docChg chg="undo redo custSel addSld delSld modSld sldOrd modMainMaster">
      <pc:chgData name="John Pierson" userId="ac1b104d-8aa6-4c29-87cf-a7a3d71e80a0" providerId="ADAL" clId="{36C82443-E17B-4A70-AC24-D9D1779DC235}" dt="2019-11-14T17:06:14.468" v="1805" actId="20577"/>
      <pc:docMkLst>
        <pc:docMk/>
      </pc:docMkLst>
      <pc:sldChg chg="modSp add ord">
        <pc:chgData name="John Pierson" userId="ac1b104d-8aa6-4c29-87cf-a7a3d71e80a0" providerId="ADAL" clId="{36C82443-E17B-4A70-AC24-D9D1779DC235}" dt="2019-11-13T18:28:43.664" v="1459" actId="27636"/>
        <pc:sldMkLst>
          <pc:docMk/>
          <pc:sldMk cId="322594579" sldId="282"/>
        </pc:sldMkLst>
        <pc:spChg chg="mod">
          <ac:chgData name="John Pierson" userId="ac1b104d-8aa6-4c29-87cf-a7a3d71e80a0" providerId="ADAL" clId="{36C82443-E17B-4A70-AC24-D9D1779DC235}" dt="2019-11-13T18:28:43.664" v="1459" actId="27636"/>
          <ac:spMkLst>
            <pc:docMk/>
            <pc:sldMk cId="322594579" sldId="282"/>
            <ac:spMk id="2" creationId="{BFCAB64A-4574-4C95-922B-9A43730DD3B2}"/>
          </ac:spMkLst>
        </pc:spChg>
      </pc:sldChg>
      <pc:sldChg chg="modSp add del">
        <pc:chgData name="John Pierson" userId="ac1b104d-8aa6-4c29-87cf-a7a3d71e80a0" providerId="ADAL" clId="{36C82443-E17B-4A70-AC24-D9D1779DC235}" dt="2019-11-13T18:57:52.126" v="1670" actId="2696"/>
        <pc:sldMkLst>
          <pc:docMk/>
          <pc:sldMk cId="876508781" sldId="283"/>
        </pc:sldMkLst>
        <pc:spChg chg="mod">
          <ac:chgData name="John Pierson" userId="ac1b104d-8aa6-4c29-87cf-a7a3d71e80a0" providerId="ADAL" clId="{36C82443-E17B-4A70-AC24-D9D1779DC235}" dt="2019-10-01T16:55:51.427" v="1314" actId="27636"/>
          <ac:spMkLst>
            <pc:docMk/>
            <pc:sldMk cId="876508781" sldId="283"/>
            <ac:spMk id="3" creationId="{D8192C23-2F6D-4FBB-B6D7-7C964A5C7AD4}"/>
          </ac:spMkLst>
        </pc:spChg>
      </pc:sldChg>
      <pc:sldChg chg="add del">
        <pc:chgData name="John Pierson" userId="ac1b104d-8aa6-4c29-87cf-a7a3d71e80a0" providerId="ADAL" clId="{36C82443-E17B-4A70-AC24-D9D1779DC235}" dt="2019-11-13T18:57:51.062" v="1669" actId="2696"/>
        <pc:sldMkLst>
          <pc:docMk/>
          <pc:sldMk cId="374033431" sldId="284"/>
        </pc:sldMkLst>
      </pc:sldChg>
      <pc:sldChg chg="modSp add">
        <pc:chgData name="John Pierson" userId="ac1b104d-8aa6-4c29-87cf-a7a3d71e80a0" providerId="ADAL" clId="{36C82443-E17B-4A70-AC24-D9D1779DC235}" dt="2019-11-13T18:47:13.414" v="1665" actId="207"/>
        <pc:sldMkLst>
          <pc:docMk/>
          <pc:sldMk cId="3006496889" sldId="289"/>
        </pc:sldMkLst>
        <pc:spChg chg="mod">
          <ac:chgData name="John Pierson" userId="ac1b104d-8aa6-4c29-87cf-a7a3d71e80a0" providerId="ADAL" clId="{36C82443-E17B-4A70-AC24-D9D1779DC235}" dt="2019-11-13T18:47:13.414" v="1665" actId="207"/>
          <ac:spMkLst>
            <pc:docMk/>
            <pc:sldMk cId="3006496889" sldId="289"/>
            <ac:spMk id="2" creationId="{C346699F-EC3F-4B05-817B-56D4C08D6D09}"/>
          </ac:spMkLst>
        </pc:spChg>
      </pc:sldChg>
      <pc:sldChg chg="modSp add">
        <pc:chgData name="John Pierson" userId="ac1b104d-8aa6-4c29-87cf-a7a3d71e80a0" providerId="ADAL" clId="{36C82443-E17B-4A70-AC24-D9D1779DC235}" dt="2019-11-13T18:47:10.098" v="1664" actId="207"/>
        <pc:sldMkLst>
          <pc:docMk/>
          <pc:sldMk cId="81728091" sldId="292"/>
        </pc:sldMkLst>
        <pc:spChg chg="mod">
          <ac:chgData name="John Pierson" userId="ac1b104d-8aa6-4c29-87cf-a7a3d71e80a0" providerId="ADAL" clId="{36C82443-E17B-4A70-AC24-D9D1779DC235}" dt="2019-11-13T18:47:10.098" v="1664" actId="207"/>
          <ac:spMkLst>
            <pc:docMk/>
            <pc:sldMk cId="81728091" sldId="292"/>
            <ac:spMk id="2" creationId="{7F6E38BA-9E38-4F9B-BEBA-7FD2D6870E63}"/>
          </ac:spMkLst>
        </pc:spChg>
        <pc:spChg chg="mod">
          <ac:chgData name="John Pierson" userId="ac1b104d-8aa6-4c29-87cf-a7a3d71e80a0" providerId="ADAL" clId="{36C82443-E17B-4A70-AC24-D9D1779DC235}" dt="2019-11-13T18:47:07.337" v="1663" actId="27636"/>
          <ac:spMkLst>
            <pc:docMk/>
            <pc:sldMk cId="81728091" sldId="292"/>
            <ac:spMk id="3" creationId="{1895F378-C466-44D6-8E33-B0157E7424C3}"/>
          </ac:spMkLst>
        </pc:spChg>
      </pc:sldChg>
      <pc:sldChg chg="add del">
        <pc:chgData name="John Pierson" userId="ac1b104d-8aa6-4c29-87cf-a7a3d71e80a0" providerId="ADAL" clId="{36C82443-E17B-4A70-AC24-D9D1779DC235}" dt="2019-11-13T18:57:53.160" v="1671" actId="2696"/>
        <pc:sldMkLst>
          <pc:docMk/>
          <pc:sldMk cId="3721832219" sldId="301"/>
        </pc:sldMkLst>
      </pc:sldChg>
      <pc:sldChg chg="del">
        <pc:chgData name="John Pierson" userId="ac1b104d-8aa6-4c29-87cf-a7a3d71e80a0" providerId="ADAL" clId="{36C82443-E17B-4A70-AC24-D9D1779DC235}" dt="2019-11-13T18:58:02.961" v="1686" actId="2696"/>
        <pc:sldMkLst>
          <pc:docMk/>
          <pc:sldMk cId="2760427796" sldId="474"/>
        </pc:sldMkLst>
      </pc:sldChg>
      <pc:sldChg chg="del">
        <pc:chgData name="John Pierson" userId="ac1b104d-8aa6-4c29-87cf-a7a3d71e80a0" providerId="ADAL" clId="{36C82443-E17B-4A70-AC24-D9D1779DC235}" dt="2019-11-13T18:58:01.929" v="1685" actId="2696"/>
        <pc:sldMkLst>
          <pc:docMk/>
          <pc:sldMk cId="1711081702" sldId="476"/>
        </pc:sldMkLst>
      </pc:sldChg>
      <pc:sldChg chg="del">
        <pc:chgData name="John Pierson" userId="ac1b104d-8aa6-4c29-87cf-a7a3d71e80a0" providerId="ADAL" clId="{36C82443-E17B-4A70-AC24-D9D1779DC235}" dt="2019-11-13T18:58:01.163" v="1684" actId="2696"/>
        <pc:sldMkLst>
          <pc:docMk/>
          <pc:sldMk cId="2777420522" sldId="477"/>
        </pc:sldMkLst>
      </pc:sldChg>
      <pc:sldChg chg="del">
        <pc:chgData name="John Pierson" userId="ac1b104d-8aa6-4c29-87cf-a7a3d71e80a0" providerId="ADAL" clId="{36C82443-E17B-4A70-AC24-D9D1779DC235}" dt="2019-11-13T18:58:00.440" v="1682" actId="2696"/>
        <pc:sldMkLst>
          <pc:docMk/>
          <pc:sldMk cId="235026157" sldId="478"/>
        </pc:sldMkLst>
      </pc:sldChg>
      <pc:sldChg chg="del">
        <pc:chgData name="John Pierson" userId="ac1b104d-8aa6-4c29-87cf-a7a3d71e80a0" providerId="ADAL" clId="{36C82443-E17B-4A70-AC24-D9D1779DC235}" dt="2019-11-13T18:57:59.764" v="1680" actId="2696"/>
        <pc:sldMkLst>
          <pc:docMk/>
          <pc:sldMk cId="2038704343" sldId="479"/>
        </pc:sldMkLst>
      </pc:sldChg>
      <pc:sldChg chg="addSp delSp modSp ord">
        <pc:chgData name="John Pierson" userId="ac1b104d-8aa6-4c29-87cf-a7a3d71e80a0" providerId="ADAL" clId="{36C82443-E17B-4A70-AC24-D9D1779DC235}" dt="2019-09-30T18:07:29.145" v="1176" actId="1076"/>
        <pc:sldMkLst>
          <pc:docMk/>
          <pc:sldMk cId="3733265622" sldId="480"/>
        </pc:sldMkLst>
        <pc:spChg chg="mod">
          <ac:chgData name="John Pierson" userId="ac1b104d-8aa6-4c29-87cf-a7a3d71e80a0" providerId="ADAL" clId="{36C82443-E17B-4A70-AC24-D9D1779DC235}" dt="2019-09-30T16:23:58.786" v="1088" actId="20577"/>
          <ac:spMkLst>
            <pc:docMk/>
            <pc:sldMk cId="3733265622" sldId="480"/>
            <ac:spMk id="2" creationId="{00000000-0000-0000-0000-000000000000}"/>
          </ac:spMkLst>
        </pc:spChg>
        <pc:spChg chg="del">
          <ac:chgData name="John Pierson" userId="ac1b104d-8aa6-4c29-87cf-a7a3d71e80a0" providerId="ADAL" clId="{36C82443-E17B-4A70-AC24-D9D1779DC235}" dt="2019-09-26T19:16:12.226" v="467" actId="478"/>
          <ac:spMkLst>
            <pc:docMk/>
            <pc:sldMk cId="3733265622" sldId="480"/>
            <ac:spMk id="3" creationId="{00000000-0000-0000-0000-000000000000}"/>
          </ac:spMkLst>
        </pc:spChg>
        <pc:spChg chg="add del mod">
          <ac:chgData name="John Pierson" userId="ac1b104d-8aa6-4c29-87cf-a7a3d71e80a0" providerId="ADAL" clId="{36C82443-E17B-4A70-AC24-D9D1779DC235}" dt="2019-09-30T16:23:17.881" v="1059" actId="478"/>
          <ac:spMkLst>
            <pc:docMk/>
            <pc:sldMk cId="3733265622" sldId="480"/>
            <ac:spMk id="3" creationId="{F5CABABA-F1C1-42B8-82BB-3A45299B329F}"/>
          </ac:spMkLst>
        </pc:spChg>
        <pc:spChg chg="add del">
          <ac:chgData name="John Pierson" userId="ac1b104d-8aa6-4c29-87cf-a7a3d71e80a0" providerId="ADAL" clId="{36C82443-E17B-4A70-AC24-D9D1779DC235}" dt="2019-09-26T19:15:40.882" v="394" actId="478"/>
          <ac:spMkLst>
            <pc:docMk/>
            <pc:sldMk cId="3733265622" sldId="480"/>
            <ac:spMk id="6" creationId="{FC109779-49F5-C745-9B4B-87A2BBCE0391}"/>
          </ac:spMkLst>
        </pc:spChg>
        <pc:spChg chg="add mod">
          <ac:chgData name="John Pierson" userId="ac1b104d-8aa6-4c29-87cf-a7a3d71e80a0" providerId="ADAL" clId="{36C82443-E17B-4A70-AC24-D9D1779DC235}" dt="2019-09-30T16:23:54.180" v="1074" actId="1076"/>
          <ac:spMkLst>
            <pc:docMk/>
            <pc:sldMk cId="3733265622" sldId="480"/>
            <ac:spMk id="7" creationId="{D324F0D2-6AAE-4AD6-B7CF-4D639B6E223C}"/>
          </ac:spMkLst>
        </pc:spChg>
        <pc:spChg chg="add del mod">
          <ac:chgData name="John Pierson" userId="ac1b104d-8aa6-4c29-87cf-a7a3d71e80a0" providerId="ADAL" clId="{36C82443-E17B-4A70-AC24-D9D1779DC235}" dt="2019-09-26T19:16:14.248" v="468" actId="478"/>
          <ac:spMkLst>
            <pc:docMk/>
            <pc:sldMk cId="3733265622" sldId="480"/>
            <ac:spMk id="8" creationId="{C7D08CC6-9C13-4588-B0CE-4BDD0232476E}"/>
          </ac:spMkLst>
        </pc:spChg>
        <pc:spChg chg="add mod">
          <ac:chgData name="John Pierson" userId="ac1b104d-8aa6-4c29-87cf-a7a3d71e80a0" providerId="ADAL" clId="{36C82443-E17B-4A70-AC24-D9D1779DC235}" dt="2019-09-30T16:23:54.180" v="1074" actId="1076"/>
          <ac:spMkLst>
            <pc:docMk/>
            <pc:sldMk cId="3733265622" sldId="480"/>
            <ac:spMk id="13" creationId="{B35EF24E-28C1-4A01-84AE-F47F7F078A18}"/>
          </ac:spMkLst>
        </pc:spChg>
        <pc:grpChg chg="add del mod">
          <ac:chgData name="John Pierson" userId="ac1b104d-8aa6-4c29-87cf-a7a3d71e80a0" providerId="ADAL" clId="{36C82443-E17B-4A70-AC24-D9D1779DC235}" dt="2019-09-30T16:23:50.561" v="1072" actId="478"/>
          <ac:grpSpMkLst>
            <pc:docMk/>
            <pc:sldMk cId="3733265622" sldId="480"/>
            <ac:grpSpMk id="4" creationId="{7D78CA28-968C-4E2F-89EF-5C7F1C7AB534}"/>
          </ac:grpSpMkLst>
        </pc:grpChg>
        <pc:picChg chg="add del mod">
          <ac:chgData name="John Pierson" userId="ac1b104d-8aa6-4c29-87cf-a7a3d71e80a0" providerId="ADAL" clId="{36C82443-E17B-4A70-AC24-D9D1779DC235}" dt="2019-09-26T19:15:39.074" v="393"/>
          <ac:picMkLst>
            <pc:docMk/>
            <pc:sldMk cId="3733265622" sldId="480"/>
            <ac:picMk id="5" creationId="{FEB551B4-2307-499E-A4DE-923A950D1241}"/>
          </ac:picMkLst>
        </pc:picChg>
        <pc:picChg chg="add del mod">
          <ac:chgData name="John Pierson" userId="ac1b104d-8aa6-4c29-87cf-a7a3d71e80a0" providerId="ADAL" clId="{36C82443-E17B-4A70-AC24-D9D1779DC235}" dt="2019-09-26T19:41:56.318" v="726" actId="478"/>
          <ac:picMkLst>
            <pc:docMk/>
            <pc:sldMk cId="3733265622" sldId="480"/>
            <ac:picMk id="7" creationId="{EF0B300E-D98F-436B-AD14-384727BA3D1F}"/>
          </ac:picMkLst>
        </pc:picChg>
        <pc:picChg chg="add mod">
          <ac:chgData name="John Pierson" userId="ac1b104d-8aa6-4c29-87cf-a7a3d71e80a0" providerId="ADAL" clId="{36C82443-E17B-4A70-AC24-D9D1779DC235}" dt="2019-09-30T16:23:54.180" v="1074" actId="1076"/>
          <ac:picMkLst>
            <pc:docMk/>
            <pc:sldMk cId="3733265622" sldId="480"/>
            <ac:picMk id="8" creationId="{A0F3370D-CE91-4620-9419-BC557DF77AC2}"/>
          </ac:picMkLst>
        </pc:picChg>
        <pc:picChg chg="add mod">
          <ac:chgData name="John Pierson" userId="ac1b104d-8aa6-4c29-87cf-a7a3d71e80a0" providerId="ADAL" clId="{36C82443-E17B-4A70-AC24-D9D1779DC235}" dt="2019-09-30T18:07:29.145" v="1176" actId="1076"/>
          <ac:picMkLst>
            <pc:docMk/>
            <pc:sldMk cId="3733265622" sldId="480"/>
            <ac:picMk id="9" creationId="{1F478ED2-8B9A-420D-91A4-8D599A67C942}"/>
          </ac:picMkLst>
        </pc:picChg>
        <pc:picChg chg="add mod">
          <ac:chgData name="John Pierson" userId="ac1b104d-8aa6-4c29-87cf-a7a3d71e80a0" providerId="ADAL" clId="{36C82443-E17B-4A70-AC24-D9D1779DC235}" dt="2019-09-30T16:23:30.894" v="1069" actId="164"/>
          <ac:picMkLst>
            <pc:docMk/>
            <pc:sldMk cId="3733265622" sldId="480"/>
            <ac:picMk id="10" creationId="{444E94F8-CD3E-45B3-B441-733C55246C64}"/>
          </ac:picMkLst>
        </pc:picChg>
        <pc:picChg chg="add mod">
          <ac:chgData name="John Pierson" userId="ac1b104d-8aa6-4c29-87cf-a7a3d71e80a0" providerId="ADAL" clId="{36C82443-E17B-4A70-AC24-D9D1779DC235}" dt="2019-09-30T16:23:30.894" v="1069" actId="164"/>
          <ac:picMkLst>
            <pc:docMk/>
            <pc:sldMk cId="3733265622" sldId="480"/>
            <ac:picMk id="11" creationId="{78E0ECFE-2BCC-4C45-9C68-222D7B903B3D}"/>
          </ac:picMkLst>
        </pc:picChg>
        <pc:picChg chg="add mod">
          <ac:chgData name="John Pierson" userId="ac1b104d-8aa6-4c29-87cf-a7a3d71e80a0" providerId="ADAL" clId="{36C82443-E17B-4A70-AC24-D9D1779DC235}" dt="2019-09-30T16:24:59.810" v="1089" actId="207"/>
          <ac:picMkLst>
            <pc:docMk/>
            <pc:sldMk cId="3733265622" sldId="480"/>
            <ac:picMk id="12" creationId="{17104150-C972-4B8D-8F23-D9F88A27C7F6}"/>
          </ac:picMkLst>
        </pc:picChg>
      </pc:sldChg>
      <pc:sldChg chg="addSp delSp modSp ord">
        <pc:chgData name="John Pierson" userId="ac1b104d-8aa6-4c29-87cf-a7a3d71e80a0" providerId="ADAL" clId="{36C82443-E17B-4A70-AC24-D9D1779DC235}" dt="2019-10-01T16:48:47.056" v="1311" actId="14100"/>
        <pc:sldMkLst>
          <pc:docMk/>
          <pc:sldMk cId="2773753237" sldId="482"/>
        </pc:sldMkLst>
        <pc:spChg chg="mod">
          <ac:chgData name="John Pierson" userId="ac1b104d-8aa6-4c29-87cf-a7a3d71e80a0" providerId="ADAL" clId="{36C82443-E17B-4A70-AC24-D9D1779DC235}" dt="2019-09-26T19:16:41.006" v="472" actId="2711"/>
          <ac:spMkLst>
            <pc:docMk/>
            <pc:sldMk cId="2773753237" sldId="482"/>
            <ac:spMk id="2" creationId="{00000000-0000-0000-0000-000000000000}"/>
          </ac:spMkLst>
        </pc:spChg>
        <pc:spChg chg="mod">
          <ac:chgData name="John Pierson" userId="ac1b104d-8aa6-4c29-87cf-a7a3d71e80a0" providerId="ADAL" clId="{36C82443-E17B-4A70-AC24-D9D1779DC235}" dt="2019-09-26T19:16:49.039" v="473" actId="2711"/>
          <ac:spMkLst>
            <pc:docMk/>
            <pc:sldMk cId="2773753237" sldId="482"/>
            <ac:spMk id="3" creationId="{00000000-0000-0000-0000-000000000000}"/>
          </ac:spMkLst>
        </pc:spChg>
        <pc:spChg chg="mod">
          <ac:chgData name="John Pierson" userId="ac1b104d-8aa6-4c29-87cf-a7a3d71e80a0" providerId="ADAL" clId="{36C82443-E17B-4A70-AC24-D9D1779DC235}" dt="2019-09-26T19:16:49.039" v="473" actId="2711"/>
          <ac:spMkLst>
            <pc:docMk/>
            <pc:sldMk cId="2773753237" sldId="482"/>
            <ac:spMk id="5" creationId="{00000000-0000-0000-0000-000000000000}"/>
          </ac:spMkLst>
        </pc:spChg>
        <pc:spChg chg="del">
          <ac:chgData name="John Pierson" userId="ac1b104d-8aa6-4c29-87cf-a7a3d71e80a0" providerId="ADAL" clId="{36C82443-E17B-4A70-AC24-D9D1779DC235}" dt="2019-09-26T19:10:19.255" v="72" actId="478"/>
          <ac:spMkLst>
            <pc:docMk/>
            <pc:sldMk cId="2773753237" sldId="482"/>
            <ac:spMk id="6" creationId="{95B19A90-2B41-CA47-AD08-287E7BCB8D14}"/>
          </ac:spMkLst>
        </pc:spChg>
        <pc:spChg chg="mod">
          <ac:chgData name="John Pierson" userId="ac1b104d-8aa6-4c29-87cf-a7a3d71e80a0" providerId="ADAL" clId="{36C82443-E17B-4A70-AC24-D9D1779DC235}" dt="2019-09-26T19:16:41.006" v="472" actId="2711"/>
          <ac:spMkLst>
            <pc:docMk/>
            <pc:sldMk cId="2773753237" sldId="482"/>
            <ac:spMk id="7" creationId="{00000000-0000-0000-0000-000000000000}"/>
          </ac:spMkLst>
        </pc:spChg>
        <pc:spChg chg="add del">
          <ac:chgData name="John Pierson" userId="ac1b104d-8aa6-4c29-87cf-a7a3d71e80a0" providerId="ADAL" clId="{36C82443-E17B-4A70-AC24-D9D1779DC235}" dt="2019-09-26T19:10:12.416" v="68" actId="478"/>
          <ac:spMkLst>
            <pc:docMk/>
            <pc:sldMk cId="2773753237" sldId="482"/>
            <ac:spMk id="9" creationId="{387F2F80-1D3D-174B-A82A-4015CE4CAB74}"/>
          </ac:spMkLst>
        </pc:spChg>
        <pc:spChg chg="add del mod">
          <ac:chgData name="John Pierson" userId="ac1b104d-8aa6-4c29-87cf-a7a3d71e80a0" providerId="ADAL" clId="{36C82443-E17B-4A70-AC24-D9D1779DC235}" dt="2019-09-26T19:24:41.644" v="533" actId="478"/>
          <ac:spMkLst>
            <pc:docMk/>
            <pc:sldMk cId="2773753237" sldId="482"/>
            <ac:spMk id="12" creationId="{408C2FBF-71D0-4965-9FAD-CEB46FFEB8CB}"/>
          </ac:spMkLst>
        </pc:spChg>
        <pc:picChg chg="add del mod">
          <ac:chgData name="John Pierson" userId="ac1b104d-8aa6-4c29-87cf-a7a3d71e80a0" providerId="ADAL" clId="{36C82443-E17B-4A70-AC24-D9D1779DC235}" dt="2019-09-26T19:10:10.569" v="67"/>
          <ac:picMkLst>
            <pc:docMk/>
            <pc:sldMk cId="2773753237" sldId="482"/>
            <ac:picMk id="8" creationId="{67487A1E-2C7E-403A-9F3A-434DBF0B3568}"/>
          </ac:picMkLst>
        </pc:picChg>
        <pc:picChg chg="add mod modCrop">
          <ac:chgData name="John Pierson" userId="ac1b104d-8aa6-4c29-87cf-a7a3d71e80a0" providerId="ADAL" clId="{36C82443-E17B-4A70-AC24-D9D1779DC235}" dt="2019-10-01T16:48:47.056" v="1311" actId="14100"/>
          <ac:picMkLst>
            <pc:docMk/>
            <pc:sldMk cId="2773753237" sldId="482"/>
            <ac:picMk id="10" creationId="{F64D6151-C96E-4441-8686-AF70E6D7EC43}"/>
          </ac:picMkLst>
        </pc:picChg>
        <pc:picChg chg="add mod">
          <ac:chgData name="John Pierson" userId="ac1b104d-8aa6-4c29-87cf-a7a3d71e80a0" providerId="ADAL" clId="{36C82443-E17B-4A70-AC24-D9D1779DC235}" dt="2019-09-30T15:00:12.990" v="953"/>
          <ac:picMkLst>
            <pc:docMk/>
            <pc:sldMk cId="2773753237" sldId="482"/>
            <ac:picMk id="11" creationId="{BADDDD13-F971-435E-99B5-21652F6978A6}"/>
          </ac:picMkLst>
        </pc:picChg>
      </pc:sldChg>
      <pc:sldChg chg="modSp">
        <pc:chgData name="John Pierson" userId="ac1b104d-8aa6-4c29-87cf-a7a3d71e80a0" providerId="ADAL" clId="{36C82443-E17B-4A70-AC24-D9D1779DC235}" dt="2019-09-30T15:00:12.990" v="953"/>
        <pc:sldMkLst>
          <pc:docMk/>
          <pc:sldMk cId="3383225779" sldId="483"/>
        </pc:sldMkLst>
        <pc:spChg chg="mod">
          <ac:chgData name="John Pierson" userId="ac1b104d-8aa6-4c29-87cf-a7a3d71e80a0" providerId="ADAL" clId="{36C82443-E17B-4A70-AC24-D9D1779DC235}" dt="2019-09-30T15:00:12.990" v="953"/>
          <ac:spMkLst>
            <pc:docMk/>
            <pc:sldMk cId="3383225779" sldId="483"/>
            <ac:spMk id="4" creationId="{00000000-0000-0000-0000-000000000000}"/>
          </ac:spMkLst>
        </pc:spChg>
        <pc:picChg chg="mod">
          <ac:chgData name="John Pierson" userId="ac1b104d-8aa6-4c29-87cf-a7a3d71e80a0" providerId="ADAL" clId="{36C82443-E17B-4A70-AC24-D9D1779DC235}" dt="2019-09-30T15:00:12.990" v="953"/>
          <ac:picMkLst>
            <pc:docMk/>
            <pc:sldMk cId="3383225779" sldId="483"/>
            <ac:picMk id="8" creationId="{BA0B031D-D19E-4F07-A909-3161A0EA49C2}"/>
          </ac:picMkLst>
        </pc:picChg>
      </pc:sldChg>
      <pc:sldChg chg="modSp del">
        <pc:chgData name="John Pierson" userId="ac1b104d-8aa6-4c29-87cf-a7a3d71e80a0" providerId="ADAL" clId="{36C82443-E17B-4A70-AC24-D9D1779DC235}" dt="2019-11-13T18:57:56.920" v="1675" actId="2696"/>
        <pc:sldMkLst>
          <pc:docMk/>
          <pc:sldMk cId="1554876209" sldId="484"/>
        </pc:sldMkLst>
        <pc:spChg chg="mod">
          <ac:chgData name="John Pierson" userId="ac1b104d-8aa6-4c29-87cf-a7a3d71e80a0" providerId="ADAL" clId="{36C82443-E17B-4A70-AC24-D9D1779DC235}" dt="2019-09-30T15:14:06.155" v="1025" actId="27636"/>
          <ac:spMkLst>
            <pc:docMk/>
            <pc:sldMk cId="1554876209" sldId="484"/>
            <ac:spMk id="5" creationId="{00000000-0000-0000-0000-000000000000}"/>
          </ac:spMkLst>
        </pc:spChg>
        <pc:spChg chg="mod">
          <ac:chgData name="John Pierson" userId="ac1b104d-8aa6-4c29-87cf-a7a3d71e80a0" providerId="ADAL" clId="{36C82443-E17B-4A70-AC24-D9D1779DC235}" dt="2019-09-30T15:00:12.990" v="953"/>
          <ac:spMkLst>
            <pc:docMk/>
            <pc:sldMk cId="1554876209" sldId="484"/>
            <ac:spMk id="7" creationId="{7A00456C-B736-9E4C-B53C-CF9A0E5D4CA7}"/>
          </ac:spMkLst>
        </pc:spChg>
      </pc:sldChg>
      <pc:sldChg chg="modSp del">
        <pc:chgData name="John Pierson" userId="ac1b104d-8aa6-4c29-87cf-a7a3d71e80a0" providerId="ADAL" clId="{36C82443-E17B-4A70-AC24-D9D1779DC235}" dt="2019-11-13T18:57:56.185" v="1673" actId="2696"/>
        <pc:sldMkLst>
          <pc:docMk/>
          <pc:sldMk cId="1681628948" sldId="485"/>
        </pc:sldMkLst>
        <pc:picChg chg="mod">
          <ac:chgData name="John Pierson" userId="ac1b104d-8aa6-4c29-87cf-a7a3d71e80a0" providerId="ADAL" clId="{36C82443-E17B-4A70-AC24-D9D1779DC235}" dt="2019-09-30T15:00:12.990" v="953"/>
          <ac:picMkLst>
            <pc:docMk/>
            <pc:sldMk cId="1681628948" sldId="485"/>
            <ac:picMk id="5" creationId="{00000000-0000-0000-0000-000000000000}"/>
          </ac:picMkLst>
        </pc:picChg>
      </pc:sldChg>
      <pc:sldChg chg="addSp delSp modSp ord">
        <pc:chgData name="John Pierson" userId="ac1b104d-8aa6-4c29-87cf-a7a3d71e80a0" providerId="ADAL" clId="{36C82443-E17B-4A70-AC24-D9D1779DC235}" dt="2019-11-13T19:20:23.173" v="1715" actId="20577"/>
        <pc:sldMkLst>
          <pc:docMk/>
          <pc:sldMk cId="1260623073" sldId="486"/>
        </pc:sldMkLst>
        <pc:spChg chg="mod">
          <ac:chgData name="John Pierson" userId="ac1b104d-8aa6-4c29-87cf-a7a3d71e80a0" providerId="ADAL" clId="{36C82443-E17B-4A70-AC24-D9D1779DC235}" dt="2019-11-13T19:20:23.173" v="1715" actId="20577"/>
          <ac:spMkLst>
            <pc:docMk/>
            <pc:sldMk cId="1260623073" sldId="486"/>
            <ac:spMk id="2" creationId="{00000000-0000-0000-0000-000000000000}"/>
          </ac:spMkLst>
        </pc:spChg>
        <pc:spChg chg="del">
          <ac:chgData name="John Pierson" userId="ac1b104d-8aa6-4c29-87cf-a7a3d71e80a0" providerId="ADAL" clId="{36C82443-E17B-4A70-AC24-D9D1779DC235}" dt="2019-09-26T19:12:56.729" v="371" actId="478"/>
          <ac:spMkLst>
            <pc:docMk/>
            <pc:sldMk cId="1260623073" sldId="486"/>
            <ac:spMk id="3" creationId="{00000000-0000-0000-0000-000000000000}"/>
          </ac:spMkLst>
        </pc:spChg>
        <pc:spChg chg="add del mod">
          <ac:chgData name="John Pierson" userId="ac1b104d-8aa6-4c29-87cf-a7a3d71e80a0" providerId="ADAL" clId="{36C82443-E17B-4A70-AC24-D9D1779DC235}" dt="2019-09-26T19:12:59.525" v="372" actId="478"/>
          <ac:spMkLst>
            <pc:docMk/>
            <pc:sldMk cId="1260623073" sldId="486"/>
            <ac:spMk id="5" creationId="{D57DF7D6-990C-4B45-90DC-9CD31B599F1C}"/>
          </ac:spMkLst>
        </pc:spChg>
        <pc:picChg chg="add mod">
          <ac:chgData name="John Pierson" userId="ac1b104d-8aa6-4c29-87cf-a7a3d71e80a0" providerId="ADAL" clId="{36C82443-E17B-4A70-AC24-D9D1779DC235}" dt="2019-09-30T15:10:01.293" v="993" actId="1076"/>
          <ac:picMkLst>
            <pc:docMk/>
            <pc:sldMk cId="1260623073" sldId="486"/>
            <ac:picMk id="4" creationId="{67B1A537-D0DF-4E31-A0F9-AF6C8D2E3EBE}"/>
          </ac:picMkLst>
        </pc:picChg>
        <pc:picChg chg="add del mod">
          <ac:chgData name="John Pierson" userId="ac1b104d-8aa6-4c29-87cf-a7a3d71e80a0" providerId="ADAL" clId="{36C82443-E17B-4A70-AC24-D9D1779DC235}" dt="2019-09-26T20:11:27.562" v="781" actId="478"/>
          <ac:picMkLst>
            <pc:docMk/>
            <pc:sldMk cId="1260623073" sldId="486"/>
            <ac:picMk id="1026" creationId="{DFCCCF2F-6EBB-4475-BF29-78A0D4A3117C}"/>
          </ac:picMkLst>
        </pc:picChg>
        <pc:picChg chg="add del mod">
          <ac:chgData name="John Pierson" userId="ac1b104d-8aa6-4c29-87cf-a7a3d71e80a0" providerId="ADAL" clId="{36C82443-E17B-4A70-AC24-D9D1779DC235}" dt="2019-09-26T20:12:09.874" v="789" actId="478"/>
          <ac:picMkLst>
            <pc:docMk/>
            <pc:sldMk cId="1260623073" sldId="486"/>
            <ac:picMk id="1028" creationId="{131D8D18-9E06-4ECE-A0F6-7409FC0776EB}"/>
          </ac:picMkLst>
        </pc:picChg>
        <pc:picChg chg="add del mod">
          <ac:chgData name="John Pierson" userId="ac1b104d-8aa6-4c29-87cf-a7a3d71e80a0" providerId="ADAL" clId="{36C82443-E17B-4A70-AC24-D9D1779DC235}" dt="2019-09-30T15:09:57.138" v="991" actId="478"/>
          <ac:picMkLst>
            <pc:docMk/>
            <pc:sldMk cId="1260623073" sldId="486"/>
            <ac:picMk id="1030" creationId="{C48E661A-C24F-417A-B7EF-F9D36CFE7C56}"/>
          </ac:picMkLst>
        </pc:picChg>
        <pc:picChg chg="add del mod">
          <ac:chgData name="John Pierson" userId="ac1b104d-8aa6-4c29-87cf-a7a3d71e80a0" providerId="ADAL" clId="{36C82443-E17B-4A70-AC24-D9D1779DC235}" dt="2019-09-26T20:13:22.159" v="799" actId="478"/>
          <ac:picMkLst>
            <pc:docMk/>
            <pc:sldMk cId="1260623073" sldId="486"/>
            <ac:picMk id="1032" creationId="{963552C4-F832-4EBF-A173-92659C230A20}"/>
          </ac:picMkLst>
        </pc:picChg>
      </pc:sldChg>
      <pc:sldChg chg="modSp">
        <pc:chgData name="John Pierson" userId="ac1b104d-8aa6-4c29-87cf-a7a3d71e80a0" providerId="ADAL" clId="{36C82443-E17B-4A70-AC24-D9D1779DC235}" dt="2019-09-30T15:14:06.160" v="1026" actId="27636"/>
        <pc:sldMkLst>
          <pc:docMk/>
          <pc:sldMk cId="2987449710" sldId="489"/>
        </pc:sldMkLst>
        <pc:spChg chg="mod">
          <ac:chgData name="John Pierson" userId="ac1b104d-8aa6-4c29-87cf-a7a3d71e80a0" providerId="ADAL" clId="{36C82443-E17B-4A70-AC24-D9D1779DC235}" dt="2019-09-30T15:14:06.160" v="1026" actId="27636"/>
          <ac:spMkLst>
            <pc:docMk/>
            <pc:sldMk cId="2987449710" sldId="489"/>
            <ac:spMk id="2" creationId="{00000000-0000-0000-0000-000000000000}"/>
          </ac:spMkLst>
        </pc:spChg>
      </pc:sldChg>
      <pc:sldChg chg="addSp delSp modSp">
        <pc:chgData name="John Pierson" userId="ac1b104d-8aa6-4c29-87cf-a7a3d71e80a0" providerId="ADAL" clId="{36C82443-E17B-4A70-AC24-D9D1779DC235}" dt="2019-09-30T17:01:51.741" v="1174" actId="1076"/>
        <pc:sldMkLst>
          <pc:docMk/>
          <pc:sldMk cId="3233299035" sldId="493"/>
        </pc:sldMkLst>
        <pc:spChg chg="mod">
          <ac:chgData name="John Pierson" userId="ac1b104d-8aa6-4c29-87cf-a7a3d71e80a0" providerId="ADAL" clId="{36C82443-E17B-4A70-AC24-D9D1779DC235}" dt="2019-09-30T15:00:12.990" v="953"/>
          <ac:spMkLst>
            <pc:docMk/>
            <pc:sldMk cId="3233299035" sldId="493"/>
            <ac:spMk id="2" creationId="{00000000-0000-0000-0000-000000000000}"/>
          </ac:spMkLst>
        </pc:spChg>
        <pc:spChg chg="del mod">
          <ac:chgData name="John Pierson" userId="ac1b104d-8aa6-4c29-87cf-a7a3d71e80a0" providerId="ADAL" clId="{36C82443-E17B-4A70-AC24-D9D1779DC235}" dt="2019-09-30T16:42:06.125" v="1162" actId="478"/>
          <ac:spMkLst>
            <pc:docMk/>
            <pc:sldMk cId="3233299035" sldId="493"/>
            <ac:spMk id="3" creationId="{00000000-0000-0000-0000-000000000000}"/>
          </ac:spMkLst>
        </pc:spChg>
        <pc:spChg chg="mod">
          <ac:chgData name="John Pierson" userId="ac1b104d-8aa6-4c29-87cf-a7a3d71e80a0" providerId="ADAL" clId="{36C82443-E17B-4A70-AC24-D9D1779DC235}" dt="2019-09-30T17:01:51.741" v="1174" actId="1076"/>
          <ac:spMkLst>
            <pc:docMk/>
            <pc:sldMk cId="3233299035" sldId="493"/>
            <ac:spMk id="4" creationId="{9D799AFF-C1DE-4879-A07D-A10BA3570981}"/>
          </ac:spMkLst>
        </pc:spChg>
        <pc:spChg chg="mod">
          <ac:chgData name="John Pierson" userId="ac1b104d-8aa6-4c29-87cf-a7a3d71e80a0" providerId="ADAL" clId="{36C82443-E17B-4A70-AC24-D9D1779DC235}" dt="2019-09-30T15:00:12.990" v="953"/>
          <ac:spMkLst>
            <pc:docMk/>
            <pc:sldMk cId="3233299035" sldId="493"/>
            <ac:spMk id="5" creationId="{A61C9B68-243C-4C78-8357-F833893CE03C}"/>
          </ac:spMkLst>
        </pc:spChg>
        <pc:spChg chg="mod">
          <ac:chgData name="John Pierson" userId="ac1b104d-8aa6-4c29-87cf-a7a3d71e80a0" providerId="ADAL" clId="{36C82443-E17B-4A70-AC24-D9D1779DC235}" dt="2019-09-30T15:00:12.990" v="953"/>
          <ac:spMkLst>
            <pc:docMk/>
            <pc:sldMk cId="3233299035" sldId="493"/>
            <ac:spMk id="6" creationId="{E8D0DAA4-26BB-47A9-BB39-0C604B172AC8}"/>
          </ac:spMkLst>
        </pc:spChg>
        <pc:spChg chg="mod">
          <ac:chgData name="John Pierson" userId="ac1b104d-8aa6-4c29-87cf-a7a3d71e80a0" providerId="ADAL" clId="{36C82443-E17B-4A70-AC24-D9D1779DC235}" dt="2019-09-30T16:41:04.739" v="1109" actId="1076"/>
          <ac:spMkLst>
            <pc:docMk/>
            <pc:sldMk cId="3233299035" sldId="493"/>
            <ac:spMk id="7" creationId="{B47EE3B3-432D-4A81-B5DC-F5C89A521ADC}"/>
          </ac:spMkLst>
        </pc:spChg>
        <pc:spChg chg="add mod">
          <ac:chgData name="John Pierson" userId="ac1b104d-8aa6-4c29-87cf-a7a3d71e80a0" providerId="ADAL" clId="{36C82443-E17B-4A70-AC24-D9D1779DC235}" dt="2019-09-30T16:42:03.793" v="1161" actId="20577"/>
          <ac:spMkLst>
            <pc:docMk/>
            <pc:sldMk cId="3233299035" sldId="493"/>
            <ac:spMk id="8" creationId="{8AB1E65E-B271-488B-A808-3A75B878C064}"/>
          </ac:spMkLst>
        </pc:spChg>
        <pc:spChg chg="add del mod">
          <ac:chgData name="John Pierson" userId="ac1b104d-8aa6-4c29-87cf-a7a3d71e80a0" providerId="ADAL" clId="{36C82443-E17B-4A70-AC24-D9D1779DC235}" dt="2019-09-30T16:42:08.618" v="1163" actId="478"/>
          <ac:spMkLst>
            <pc:docMk/>
            <pc:sldMk cId="3233299035" sldId="493"/>
            <ac:spMk id="10" creationId="{D6515878-FDB4-484F-9673-902DE1D25D38}"/>
          </ac:spMkLst>
        </pc:spChg>
      </pc:sldChg>
      <pc:sldChg chg="del">
        <pc:chgData name="John Pierson" userId="ac1b104d-8aa6-4c29-87cf-a7a3d71e80a0" providerId="ADAL" clId="{36C82443-E17B-4A70-AC24-D9D1779DC235}" dt="2019-11-13T18:58:04.376" v="1687" actId="2696"/>
        <pc:sldMkLst>
          <pc:docMk/>
          <pc:sldMk cId="388732392" sldId="496"/>
        </pc:sldMkLst>
      </pc:sldChg>
      <pc:sldChg chg="modSp del">
        <pc:chgData name="John Pierson" userId="ac1b104d-8aa6-4c29-87cf-a7a3d71e80a0" providerId="ADAL" clId="{36C82443-E17B-4A70-AC24-D9D1779DC235}" dt="2019-11-13T18:57:57.591" v="1677" actId="2696"/>
        <pc:sldMkLst>
          <pc:docMk/>
          <pc:sldMk cId="726181175" sldId="498"/>
        </pc:sldMkLst>
        <pc:spChg chg="mod">
          <ac:chgData name="John Pierson" userId="ac1b104d-8aa6-4c29-87cf-a7a3d71e80a0" providerId="ADAL" clId="{36C82443-E17B-4A70-AC24-D9D1779DC235}" dt="2019-09-30T15:00:12.990" v="953"/>
          <ac:spMkLst>
            <pc:docMk/>
            <pc:sldMk cId="726181175" sldId="498"/>
            <ac:spMk id="4" creationId="{00000000-0000-0000-0000-000000000000}"/>
          </ac:spMkLst>
        </pc:spChg>
      </pc:sldChg>
      <pc:sldChg chg="modSp ord">
        <pc:chgData name="John Pierson" userId="ac1b104d-8aa6-4c29-87cf-a7a3d71e80a0" providerId="ADAL" clId="{36C82443-E17B-4A70-AC24-D9D1779DC235}" dt="2019-10-01T16:33:35.244" v="1308" actId="20577"/>
        <pc:sldMkLst>
          <pc:docMk/>
          <pc:sldMk cId="3967009992" sldId="499"/>
        </pc:sldMkLst>
        <pc:spChg chg="mod">
          <ac:chgData name="John Pierson" userId="ac1b104d-8aa6-4c29-87cf-a7a3d71e80a0" providerId="ADAL" clId="{36C82443-E17B-4A70-AC24-D9D1779DC235}" dt="2019-10-01T16:33:35.244" v="1308" actId="20577"/>
          <ac:spMkLst>
            <pc:docMk/>
            <pc:sldMk cId="3967009992" sldId="499"/>
            <ac:spMk id="4" creationId="{00000000-0000-0000-0000-000000000000}"/>
          </ac:spMkLst>
        </pc:spChg>
        <pc:picChg chg="mod">
          <ac:chgData name="John Pierson" userId="ac1b104d-8aa6-4c29-87cf-a7a3d71e80a0" providerId="ADAL" clId="{36C82443-E17B-4A70-AC24-D9D1779DC235}" dt="2019-09-30T15:00:12.990" v="953"/>
          <ac:picMkLst>
            <pc:docMk/>
            <pc:sldMk cId="3967009992" sldId="499"/>
            <ac:picMk id="8" creationId="{BA0B031D-D19E-4F07-A909-3161A0EA49C2}"/>
          </ac:picMkLst>
        </pc:picChg>
      </pc:sldChg>
      <pc:sldChg chg="modSp">
        <pc:chgData name="John Pierson" userId="ac1b104d-8aa6-4c29-87cf-a7a3d71e80a0" providerId="ADAL" clId="{36C82443-E17B-4A70-AC24-D9D1779DC235}" dt="2019-09-30T15:00:12.990" v="953"/>
        <pc:sldMkLst>
          <pc:docMk/>
          <pc:sldMk cId="262087514" sldId="500"/>
        </pc:sldMkLst>
        <pc:spChg chg="mod">
          <ac:chgData name="John Pierson" userId="ac1b104d-8aa6-4c29-87cf-a7a3d71e80a0" providerId="ADAL" clId="{36C82443-E17B-4A70-AC24-D9D1779DC235}" dt="2019-09-30T15:00:12.990" v="953"/>
          <ac:spMkLst>
            <pc:docMk/>
            <pc:sldMk cId="262087514" sldId="500"/>
            <ac:spMk id="4" creationId="{00000000-0000-0000-0000-000000000000}"/>
          </ac:spMkLst>
        </pc:spChg>
        <pc:picChg chg="mod">
          <ac:chgData name="John Pierson" userId="ac1b104d-8aa6-4c29-87cf-a7a3d71e80a0" providerId="ADAL" clId="{36C82443-E17B-4A70-AC24-D9D1779DC235}" dt="2019-09-30T15:00:12.990" v="953"/>
          <ac:picMkLst>
            <pc:docMk/>
            <pc:sldMk cId="262087514" sldId="500"/>
            <ac:picMk id="8" creationId="{BA0B031D-D19E-4F07-A909-3161A0EA49C2}"/>
          </ac:picMkLst>
        </pc:picChg>
      </pc:sldChg>
      <pc:sldChg chg="modSp">
        <pc:chgData name="John Pierson" userId="ac1b104d-8aa6-4c29-87cf-a7a3d71e80a0" providerId="ADAL" clId="{36C82443-E17B-4A70-AC24-D9D1779DC235}" dt="2019-09-30T15:00:12.990" v="953"/>
        <pc:sldMkLst>
          <pc:docMk/>
          <pc:sldMk cId="311242049" sldId="501"/>
        </pc:sldMkLst>
        <pc:spChg chg="mod">
          <ac:chgData name="John Pierson" userId="ac1b104d-8aa6-4c29-87cf-a7a3d71e80a0" providerId="ADAL" clId="{36C82443-E17B-4A70-AC24-D9D1779DC235}" dt="2019-09-30T15:00:12.990" v="953"/>
          <ac:spMkLst>
            <pc:docMk/>
            <pc:sldMk cId="311242049" sldId="501"/>
            <ac:spMk id="4" creationId="{00000000-0000-0000-0000-000000000000}"/>
          </ac:spMkLst>
        </pc:spChg>
        <pc:picChg chg="mod">
          <ac:chgData name="John Pierson" userId="ac1b104d-8aa6-4c29-87cf-a7a3d71e80a0" providerId="ADAL" clId="{36C82443-E17B-4A70-AC24-D9D1779DC235}" dt="2019-09-30T15:00:12.990" v="953"/>
          <ac:picMkLst>
            <pc:docMk/>
            <pc:sldMk cId="311242049" sldId="501"/>
            <ac:picMk id="8" creationId="{BA0B031D-D19E-4F07-A909-3161A0EA49C2}"/>
          </ac:picMkLst>
        </pc:picChg>
      </pc:sldChg>
      <pc:sldChg chg="del">
        <pc:chgData name="John Pierson" userId="ac1b104d-8aa6-4c29-87cf-a7a3d71e80a0" providerId="ADAL" clId="{36C82443-E17B-4A70-AC24-D9D1779DC235}" dt="2019-09-26T19:14:58.999" v="378" actId="2696"/>
        <pc:sldMkLst>
          <pc:docMk/>
          <pc:sldMk cId="2366814941" sldId="502"/>
        </pc:sldMkLst>
      </pc:sldChg>
      <pc:sldChg chg="modSp add del ord">
        <pc:chgData name="John Pierson" userId="ac1b104d-8aa6-4c29-87cf-a7a3d71e80a0" providerId="ADAL" clId="{36C82443-E17B-4A70-AC24-D9D1779DC235}" dt="2019-11-13T19:19:39.262" v="1693" actId="2696"/>
        <pc:sldMkLst>
          <pc:docMk/>
          <pc:sldMk cId="2816896627" sldId="503"/>
        </pc:sldMkLst>
        <pc:spChg chg="mod">
          <ac:chgData name="John Pierson" userId="ac1b104d-8aa6-4c29-87cf-a7a3d71e80a0" providerId="ADAL" clId="{36C82443-E17B-4A70-AC24-D9D1779DC235}" dt="2019-09-26T19:07:55.618" v="36" actId="2711"/>
          <ac:spMkLst>
            <pc:docMk/>
            <pc:sldMk cId="2816896627" sldId="503"/>
            <ac:spMk id="2" creationId="{00000000-0000-0000-0000-000000000000}"/>
          </ac:spMkLst>
        </pc:spChg>
        <pc:spChg chg="mod">
          <ac:chgData name="John Pierson" userId="ac1b104d-8aa6-4c29-87cf-a7a3d71e80a0" providerId="ADAL" clId="{36C82443-E17B-4A70-AC24-D9D1779DC235}" dt="2019-09-26T19:08:42.393" v="52" actId="20577"/>
          <ac:spMkLst>
            <pc:docMk/>
            <pc:sldMk cId="2816896627" sldId="503"/>
            <ac:spMk id="3" creationId="{00000000-0000-0000-0000-000000000000}"/>
          </ac:spMkLst>
        </pc:spChg>
      </pc:sldChg>
      <pc:sldChg chg="modSp add del">
        <pc:chgData name="John Pierson" userId="ac1b104d-8aa6-4c29-87cf-a7a3d71e80a0" providerId="ADAL" clId="{36C82443-E17B-4A70-AC24-D9D1779DC235}" dt="2019-11-13T18:57:58.288" v="1678" actId="2696"/>
        <pc:sldMkLst>
          <pc:docMk/>
          <pc:sldMk cId="13379387" sldId="504"/>
        </pc:sldMkLst>
        <pc:spChg chg="mod">
          <ac:chgData name="John Pierson" userId="ac1b104d-8aa6-4c29-87cf-a7a3d71e80a0" providerId="ADAL" clId="{36C82443-E17B-4A70-AC24-D9D1779DC235}" dt="2019-09-30T15:14:06.142" v="1024" actId="27636"/>
          <ac:spMkLst>
            <pc:docMk/>
            <pc:sldMk cId="13379387" sldId="504"/>
            <ac:spMk id="3" creationId="{00000000-0000-0000-0000-000000000000}"/>
          </ac:spMkLst>
        </pc:spChg>
      </pc:sldChg>
      <pc:sldChg chg="addSp delSp modSp add del ord">
        <pc:chgData name="John Pierson" userId="ac1b104d-8aa6-4c29-87cf-a7a3d71e80a0" providerId="ADAL" clId="{36C82443-E17B-4A70-AC24-D9D1779DC235}" dt="2019-09-30T19:08:29.023" v="1177" actId="2696"/>
        <pc:sldMkLst>
          <pc:docMk/>
          <pc:sldMk cId="1478749501" sldId="505"/>
        </pc:sldMkLst>
        <pc:spChg chg="mod">
          <ac:chgData name="John Pierson" userId="ac1b104d-8aa6-4c29-87cf-a7a3d71e80a0" providerId="ADAL" clId="{36C82443-E17B-4A70-AC24-D9D1779DC235}" dt="2019-09-30T16:49:43.611" v="1171" actId="1076"/>
          <ac:spMkLst>
            <pc:docMk/>
            <pc:sldMk cId="1478749501" sldId="505"/>
            <ac:spMk id="2" creationId="{00000000-0000-0000-0000-000000000000}"/>
          </ac:spMkLst>
        </pc:spChg>
        <pc:spChg chg="del">
          <ac:chgData name="John Pierson" userId="ac1b104d-8aa6-4c29-87cf-a7a3d71e80a0" providerId="ADAL" clId="{36C82443-E17B-4A70-AC24-D9D1779DC235}" dt="2019-09-26T20:17:37.038" v="889" actId="478"/>
          <ac:spMkLst>
            <pc:docMk/>
            <pc:sldMk cId="1478749501" sldId="505"/>
            <ac:spMk id="3" creationId="{00000000-0000-0000-0000-000000000000}"/>
          </ac:spMkLst>
        </pc:spChg>
        <pc:spChg chg="add del mod">
          <ac:chgData name="John Pierson" userId="ac1b104d-8aa6-4c29-87cf-a7a3d71e80a0" providerId="ADAL" clId="{36C82443-E17B-4A70-AC24-D9D1779DC235}" dt="2019-09-26T20:17:38.932" v="890" actId="478"/>
          <ac:spMkLst>
            <pc:docMk/>
            <pc:sldMk cId="1478749501" sldId="505"/>
            <ac:spMk id="5" creationId="{699096AC-9117-4090-A2F0-EDF64C434F95}"/>
          </ac:spMkLst>
        </pc:spChg>
        <pc:spChg chg="add mod">
          <ac:chgData name="John Pierson" userId="ac1b104d-8aa6-4c29-87cf-a7a3d71e80a0" providerId="ADAL" clId="{36C82443-E17B-4A70-AC24-D9D1779DC235}" dt="2019-09-30T16:49:43.611" v="1171" actId="1076"/>
          <ac:spMkLst>
            <pc:docMk/>
            <pc:sldMk cId="1478749501" sldId="505"/>
            <ac:spMk id="6" creationId="{DAAF6BFC-2E16-436B-AB24-E4F93CA8B5E6}"/>
          </ac:spMkLst>
        </pc:spChg>
      </pc:sldChg>
      <pc:sldChg chg="addSp delSp modSp add del">
        <pc:chgData name="John Pierson" userId="ac1b104d-8aa6-4c29-87cf-a7a3d71e80a0" providerId="ADAL" clId="{36C82443-E17B-4A70-AC24-D9D1779DC235}" dt="2019-09-26T19:09:59.404" v="64" actId="2696"/>
        <pc:sldMkLst>
          <pc:docMk/>
          <pc:sldMk cId="2090898067" sldId="505"/>
        </pc:sldMkLst>
        <pc:spChg chg="mod">
          <ac:chgData name="John Pierson" userId="ac1b104d-8aa6-4c29-87cf-a7a3d71e80a0" providerId="ADAL" clId="{36C82443-E17B-4A70-AC24-D9D1779DC235}" dt="2019-09-26T19:09:47.789" v="56" actId="27636"/>
          <ac:spMkLst>
            <pc:docMk/>
            <pc:sldMk cId="2090898067" sldId="505"/>
            <ac:spMk id="4" creationId="{2BAFD35F-CB03-464F-8876-EBCD860C8BEC}"/>
          </ac:spMkLst>
        </pc:spChg>
        <pc:spChg chg="add del mod">
          <ac:chgData name="John Pierson" userId="ac1b104d-8aa6-4c29-87cf-a7a3d71e80a0" providerId="ADAL" clId="{36C82443-E17B-4A70-AC24-D9D1779DC235}" dt="2019-09-26T19:09:55.048" v="63"/>
          <ac:spMkLst>
            <pc:docMk/>
            <pc:sldMk cId="2090898067" sldId="505"/>
            <ac:spMk id="6" creationId="{F35192A7-CBDB-4BFF-8A9B-0BE1FC45C479}"/>
          </ac:spMkLst>
        </pc:spChg>
        <pc:spChg chg="add del mod">
          <ac:chgData name="John Pierson" userId="ac1b104d-8aa6-4c29-87cf-a7a3d71e80a0" providerId="ADAL" clId="{36C82443-E17B-4A70-AC24-D9D1779DC235}" dt="2019-09-26T19:09:55.048" v="63"/>
          <ac:spMkLst>
            <pc:docMk/>
            <pc:sldMk cId="2090898067" sldId="505"/>
            <ac:spMk id="7" creationId="{6CEFF7EA-AC09-443E-B310-BF1F453B5C37}"/>
          </ac:spMkLst>
        </pc:spChg>
        <pc:spChg chg="add del mod">
          <ac:chgData name="John Pierson" userId="ac1b104d-8aa6-4c29-87cf-a7a3d71e80a0" providerId="ADAL" clId="{36C82443-E17B-4A70-AC24-D9D1779DC235}" dt="2019-09-26T19:09:55.048" v="63"/>
          <ac:spMkLst>
            <pc:docMk/>
            <pc:sldMk cId="2090898067" sldId="505"/>
            <ac:spMk id="10" creationId="{4330EBEA-A27E-4BB5-97D9-5BF3A953B5EB}"/>
          </ac:spMkLst>
        </pc:spChg>
        <pc:spChg chg="add del mod">
          <ac:chgData name="John Pierson" userId="ac1b104d-8aa6-4c29-87cf-a7a3d71e80a0" providerId="ADAL" clId="{36C82443-E17B-4A70-AC24-D9D1779DC235}" dt="2019-09-26T19:09:55.048" v="63"/>
          <ac:spMkLst>
            <pc:docMk/>
            <pc:sldMk cId="2090898067" sldId="505"/>
            <ac:spMk id="11" creationId="{27CF9977-8222-4DDE-810A-92531C3E0A53}"/>
          </ac:spMkLst>
        </pc:spChg>
        <pc:picChg chg="add del mod">
          <ac:chgData name="John Pierson" userId="ac1b104d-8aa6-4c29-87cf-a7a3d71e80a0" providerId="ADAL" clId="{36C82443-E17B-4A70-AC24-D9D1779DC235}" dt="2019-09-26T19:09:55.048" v="63"/>
          <ac:picMkLst>
            <pc:docMk/>
            <pc:sldMk cId="2090898067" sldId="505"/>
            <ac:picMk id="8" creationId="{EDCBAC3D-E34E-4513-AC00-C43101BE57C3}"/>
          </ac:picMkLst>
        </pc:picChg>
        <pc:picChg chg="add del mod">
          <ac:chgData name="John Pierson" userId="ac1b104d-8aa6-4c29-87cf-a7a3d71e80a0" providerId="ADAL" clId="{36C82443-E17B-4A70-AC24-D9D1779DC235}" dt="2019-09-26T19:09:55.048" v="63"/>
          <ac:picMkLst>
            <pc:docMk/>
            <pc:sldMk cId="2090898067" sldId="505"/>
            <ac:picMk id="9" creationId="{81D59CF0-CC18-4577-8092-52174450EB28}"/>
          </ac:picMkLst>
        </pc:picChg>
      </pc:sldChg>
      <pc:sldChg chg="addSp delSp modSp add del">
        <pc:chgData name="John Pierson" userId="ac1b104d-8aa6-4c29-87cf-a7a3d71e80a0" providerId="ADAL" clId="{36C82443-E17B-4A70-AC24-D9D1779DC235}" dt="2019-09-26T19:16:35.400" v="471" actId="2696"/>
        <pc:sldMkLst>
          <pc:docMk/>
          <pc:sldMk cId="3787621707" sldId="506"/>
        </pc:sldMkLst>
        <pc:spChg chg="del">
          <ac:chgData name="John Pierson" userId="ac1b104d-8aa6-4c29-87cf-a7a3d71e80a0" providerId="ADAL" clId="{36C82443-E17B-4A70-AC24-D9D1779DC235}" dt="2019-09-26T19:15:20.093" v="383" actId="478"/>
          <ac:spMkLst>
            <pc:docMk/>
            <pc:sldMk cId="3787621707" sldId="506"/>
            <ac:spMk id="2" creationId="{00000000-0000-0000-0000-000000000000}"/>
          </ac:spMkLst>
        </pc:spChg>
        <pc:spChg chg="del">
          <ac:chgData name="John Pierson" userId="ac1b104d-8aa6-4c29-87cf-a7a3d71e80a0" providerId="ADAL" clId="{36C82443-E17B-4A70-AC24-D9D1779DC235}" dt="2019-09-26T19:15:21.158" v="384" actId="478"/>
          <ac:spMkLst>
            <pc:docMk/>
            <pc:sldMk cId="3787621707" sldId="506"/>
            <ac:spMk id="3" creationId="{00000000-0000-0000-0000-000000000000}"/>
          </ac:spMkLst>
        </pc:spChg>
        <pc:spChg chg="add del mod">
          <ac:chgData name="John Pierson" userId="ac1b104d-8aa6-4c29-87cf-a7a3d71e80a0" providerId="ADAL" clId="{36C82443-E17B-4A70-AC24-D9D1779DC235}" dt="2019-09-26T19:15:22.338" v="385" actId="478"/>
          <ac:spMkLst>
            <pc:docMk/>
            <pc:sldMk cId="3787621707" sldId="506"/>
            <ac:spMk id="6" creationId="{CF8710B8-A23D-4613-BF22-DCFA4E1A25DC}"/>
          </ac:spMkLst>
        </pc:spChg>
        <pc:spChg chg="add del mod">
          <ac:chgData name="John Pierson" userId="ac1b104d-8aa6-4c29-87cf-a7a3d71e80a0" providerId="ADAL" clId="{36C82443-E17B-4A70-AC24-D9D1779DC235}" dt="2019-09-26T19:15:23.090" v="386" actId="478"/>
          <ac:spMkLst>
            <pc:docMk/>
            <pc:sldMk cId="3787621707" sldId="506"/>
            <ac:spMk id="9" creationId="{3FD69E8A-D259-4F1E-B81E-421ADDD012EA}"/>
          </ac:spMkLst>
        </pc:spChg>
        <pc:picChg chg="del">
          <ac:chgData name="John Pierson" userId="ac1b104d-8aa6-4c29-87cf-a7a3d71e80a0" providerId="ADAL" clId="{36C82443-E17B-4A70-AC24-D9D1779DC235}" dt="2019-09-26T19:15:17.171" v="381" actId="478"/>
          <ac:picMkLst>
            <pc:docMk/>
            <pc:sldMk cId="3787621707" sldId="506"/>
            <ac:picMk id="10" creationId="{F64D6151-C96E-4441-8686-AF70E6D7EC43}"/>
          </ac:picMkLst>
        </pc:picChg>
        <pc:picChg chg="del">
          <ac:chgData name="John Pierson" userId="ac1b104d-8aa6-4c29-87cf-a7a3d71e80a0" providerId="ADAL" clId="{36C82443-E17B-4A70-AC24-D9D1779DC235}" dt="2019-09-26T19:15:17.538" v="382" actId="478"/>
          <ac:picMkLst>
            <pc:docMk/>
            <pc:sldMk cId="3787621707" sldId="506"/>
            <ac:picMk id="11" creationId="{BADDDD13-F971-435E-99B5-21652F6978A6}"/>
          </ac:picMkLst>
        </pc:picChg>
        <pc:picChg chg="add del mod">
          <ac:chgData name="John Pierson" userId="ac1b104d-8aa6-4c29-87cf-a7a3d71e80a0" providerId="ADAL" clId="{36C82443-E17B-4A70-AC24-D9D1779DC235}" dt="2019-09-26T19:15:37.003" v="391"/>
          <ac:picMkLst>
            <pc:docMk/>
            <pc:sldMk cId="3787621707" sldId="506"/>
            <ac:picMk id="12" creationId="{65DA7890-596B-41CF-8F1E-1125FB496D31}"/>
          </ac:picMkLst>
        </pc:picChg>
      </pc:sldChg>
      <pc:sldChg chg="add del">
        <pc:chgData name="John Pierson" userId="ac1b104d-8aa6-4c29-87cf-a7a3d71e80a0" providerId="ADAL" clId="{36C82443-E17B-4A70-AC24-D9D1779DC235}" dt="2019-11-13T18:57:59.041" v="1679" actId="2696"/>
        <pc:sldMkLst>
          <pc:docMk/>
          <pc:sldMk cId="1560588969" sldId="507"/>
        </pc:sldMkLst>
      </pc:sldChg>
      <pc:sldChg chg="addSp delSp modSp add modTransition">
        <pc:chgData name="John Pierson" userId="ac1b104d-8aa6-4c29-87cf-a7a3d71e80a0" providerId="ADAL" clId="{36C82443-E17B-4A70-AC24-D9D1779DC235}" dt="2019-09-30T16:30:17.637" v="1094" actId="1076"/>
        <pc:sldMkLst>
          <pc:docMk/>
          <pc:sldMk cId="3723488064" sldId="508"/>
        </pc:sldMkLst>
        <pc:spChg chg="mod">
          <ac:chgData name="John Pierson" userId="ac1b104d-8aa6-4c29-87cf-a7a3d71e80a0" providerId="ADAL" clId="{36C82443-E17B-4A70-AC24-D9D1779DC235}" dt="2019-09-30T15:00:12.990" v="953"/>
          <ac:spMkLst>
            <pc:docMk/>
            <pc:sldMk cId="3723488064" sldId="508"/>
            <ac:spMk id="2" creationId="{00000000-0000-0000-0000-000000000000}"/>
          </ac:spMkLst>
        </pc:spChg>
        <pc:spChg chg="add del mod">
          <ac:chgData name="John Pierson" userId="ac1b104d-8aa6-4c29-87cf-a7a3d71e80a0" providerId="ADAL" clId="{36C82443-E17B-4A70-AC24-D9D1779DC235}" dt="2019-09-30T16:30:09.381" v="1091" actId="478"/>
          <ac:spMkLst>
            <pc:docMk/>
            <pc:sldMk cId="3723488064" sldId="508"/>
            <ac:spMk id="4" creationId="{5B448B2A-4BAC-4A8D-A223-2B29CA1CF757}"/>
          </ac:spMkLst>
        </pc:spChg>
        <pc:spChg chg="add del mod">
          <ac:chgData name="John Pierson" userId="ac1b104d-8aa6-4c29-87cf-a7a3d71e80a0" providerId="ADAL" clId="{36C82443-E17B-4A70-AC24-D9D1779DC235}" dt="2019-09-30T16:30:10.246" v="1092" actId="478"/>
          <ac:spMkLst>
            <pc:docMk/>
            <pc:sldMk cId="3723488064" sldId="508"/>
            <ac:spMk id="5" creationId="{6C38B3A4-48FF-4755-AB99-B77259E6FEA3}"/>
          </ac:spMkLst>
        </pc:spChg>
        <pc:grpChg chg="add mod">
          <ac:chgData name="John Pierson" userId="ac1b104d-8aa6-4c29-87cf-a7a3d71e80a0" providerId="ADAL" clId="{36C82443-E17B-4A70-AC24-D9D1779DC235}" dt="2019-09-30T16:30:17.637" v="1094" actId="1076"/>
          <ac:grpSpMkLst>
            <pc:docMk/>
            <pc:sldMk cId="3723488064" sldId="508"/>
            <ac:grpSpMk id="7" creationId="{F4AB0C37-9A82-4FE3-82B8-6A9EE367506C}"/>
          </ac:grpSpMkLst>
        </pc:grpChg>
        <pc:picChg chg="add mod">
          <ac:chgData name="John Pierson" userId="ac1b104d-8aa6-4c29-87cf-a7a3d71e80a0" providerId="ADAL" clId="{36C82443-E17B-4A70-AC24-D9D1779DC235}" dt="2019-09-30T16:30:15.471" v="1093" actId="164"/>
          <ac:picMkLst>
            <pc:docMk/>
            <pc:sldMk cId="3723488064" sldId="508"/>
            <ac:picMk id="3" creationId="{783D5531-2C2E-4DB8-ACA7-8F15B72AAFDF}"/>
          </ac:picMkLst>
        </pc:picChg>
        <pc:picChg chg="add del mod">
          <ac:chgData name="John Pierson" userId="ac1b104d-8aa6-4c29-87cf-a7a3d71e80a0" providerId="ADAL" clId="{36C82443-E17B-4A70-AC24-D9D1779DC235}" dt="2019-09-26T19:45:50.788" v="735" actId="478"/>
          <ac:picMkLst>
            <pc:docMk/>
            <pc:sldMk cId="3723488064" sldId="508"/>
            <ac:picMk id="4" creationId="{8FF2A156-E5C9-4551-B951-01CE874DBEF6}"/>
          </ac:picMkLst>
        </pc:picChg>
        <pc:picChg chg="add mod">
          <ac:chgData name="John Pierson" userId="ac1b104d-8aa6-4c29-87cf-a7a3d71e80a0" providerId="ADAL" clId="{36C82443-E17B-4A70-AC24-D9D1779DC235}" dt="2019-09-30T16:30:15.471" v="1093" actId="164"/>
          <ac:picMkLst>
            <pc:docMk/>
            <pc:sldMk cId="3723488064" sldId="508"/>
            <ac:picMk id="6" creationId="{ABB1F77D-699F-4C07-9C6C-9467A2637A08}"/>
          </ac:picMkLst>
        </pc:picChg>
        <pc:picChg chg="del">
          <ac:chgData name="John Pierson" userId="ac1b104d-8aa6-4c29-87cf-a7a3d71e80a0" providerId="ADAL" clId="{36C82443-E17B-4A70-AC24-D9D1779DC235}" dt="2019-09-26T19:17:40.249" v="500" actId="478"/>
          <ac:picMkLst>
            <pc:docMk/>
            <pc:sldMk cId="3723488064" sldId="508"/>
            <ac:picMk id="7" creationId="{EF0B300E-D98F-436B-AD14-384727BA3D1F}"/>
          </ac:picMkLst>
        </pc:picChg>
      </pc:sldChg>
      <pc:sldChg chg="addSp delSp modSp add modTransition">
        <pc:chgData name="John Pierson" userId="ac1b104d-8aa6-4c29-87cf-a7a3d71e80a0" providerId="ADAL" clId="{36C82443-E17B-4A70-AC24-D9D1779DC235}" dt="2019-09-30T16:30:45.171" v="1102" actId="1076"/>
        <pc:sldMkLst>
          <pc:docMk/>
          <pc:sldMk cId="2901657603" sldId="509"/>
        </pc:sldMkLst>
        <pc:spChg chg="mod">
          <ac:chgData name="John Pierson" userId="ac1b104d-8aa6-4c29-87cf-a7a3d71e80a0" providerId="ADAL" clId="{36C82443-E17B-4A70-AC24-D9D1779DC235}" dt="2019-09-30T15:00:12.990" v="953"/>
          <ac:spMkLst>
            <pc:docMk/>
            <pc:sldMk cId="2901657603" sldId="509"/>
            <ac:spMk id="2" creationId="{00000000-0000-0000-0000-000000000000}"/>
          </ac:spMkLst>
        </pc:spChg>
        <pc:spChg chg="add del mod">
          <ac:chgData name="John Pierson" userId="ac1b104d-8aa6-4c29-87cf-a7a3d71e80a0" providerId="ADAL" clId="{36C82443-E17B-4A70-AC24-D9D1779DC235}" dt="2019-09-30T16:30:36.302" v="1098" actId="478"/>
          <ac:spMkLst>
            <pc:docMk/>
            <pc:sldMk cId="2901657603" sldId="509"/>
            <ac:spMk id="4" creationId="{6EA0EE8F-98E1-41F2-8DC5-75B1B6A70EAD}"/>
          </ac:spMkLst>
        </pc:spChg>
        <pc:spChg chg="add mod">
          <ac:chgData name="John Pierson" userId="ac1b104d-8aa6-4c29-87cf-a7a3d71e80a0" providerId="ADAL" clId="{36C82443-E17B-4A70-AC24-D9D1779DC235}" dt="2019-09-30T16:30:26.390" v="1095" actId="164"/>
          <ac:spMkLst>
            <pc:docMk/>
            <pc:sldMk cId="2901657603" sldId="509"/>
            <ac:spMk id="7" creationId="{20DA0956-EBE1-48EF-BBBF-E27C55DDED86}"/>
          </ac:spMkLst>
        </pc:spChg>
        <pc:spChg chg="add mod">
          <ac:chgData name="John Pierson" userId="ac1b104d-8aa6-4c29-87cf-a7a3d71e80a0" providerId="ADAL" clId="{36C82443-E17B-4A70-AC24-D9D1779DC235}" dt="2019-09-30T16:30:26.390" v="1095" actId="164"/>
          <ac:spMkLst>
            <pc:docMk/>
            <pc:sldMk cId="2901657603" sldId="509"/>
            <ac:spMk id="8" creationId="{CB89C980-7185-40CB-A6B0-1F66C15EFF18}"/>
          </ac:spMkLst>
        </pc:spChg>
        <pc:spChg chg="add del mod">
          <ac:chgData name="John Pierson" userId="ac1b104d-8aa6-4c29-87cf-a7a3d71e80a0" providerId="ADAL" clId="{36C82443-E17B-4A70-AC24-D9D1779DC235}" dt="2019-09-30T16:30:39.117" v="1100" actId="478"/>
          <ac:spMkLst>
            <pc:docMk/>
            <pc:sldMk cId="2901657603" sldId="509"/>
            <ac:spMk id="9" creationId="{10E279A3-7A02-4521-9187-69D22449650D}"/>
          </ac:spMkLst>
        </pc:spChg>
        <pc:grpChg chg="add mod">
          <ac:chgData name="John Pierson" userId="ac1b104d-8aa6-4c29-87cf-a7a3d71e80a0" providerId="ADAL" clId="{36C82443-E17B-4A70-AC24-D9D1779DC235}" dt="2019-09-30T16:30:45.171" v="1102" actId="1076"/>
          <ac:grpSpMkLst>
            <pc:docMk/>
            <pc:sldMk cId="2901657603" sldId="509"/>
            <ac:grpSpMk id="3" creationId="{8D47A115-C3B1-4EE9-A38B-96DCF36ED4BB}"/>
          </ac:grpSpMkLst>
        </pc:grpChg>
        <pc:picChg chg="del">
          <ac:chgData name="John Pierson" userId="ac1b104d-8aa6-4c29-87cf-a7a3d71e80a0" providerId="ADAL" clId="{36C82443-E17B-4A70-AC24-D9D1779DC235}" dt="2019-09-26T19:25:18.346" v="535" actId="478"/>
          <ac:picMkLst>
            <pc:docMk/>
            <pc:sldMk cId="2901657603" sldId="509"/>
            <ac:picMk id="4" creationId="{8FF2A156-E5C9-4551-B951-01CE874DBEF6}"/>
          </ac:picMkLst>
        </pc:picChg>
        <pc:picChg chg="add mod">
          <ac:chgData name="John Pierson" userId="ac1b104d-8aa6-4c29-87cf-a7a3d71e80a0" providerId="ADAL" clId="{36C82443-E17B-4A70-AC24-D9D1779DC235}" dt="2019-09-30T16:30:26.390" v="1095" actId="164"/>
          <ac:picMkLst>
            <pc:docMk/>
            <pc:sldMk cId="2901657603" sldId="509"/>
            <ac:picMk id="5" creationId="{BCC59A91-3E4B-4108-83C9-6FE28B307308}"/>
          </ac:picMkLst>
        </pc:picChg>
        <pc:picChg chg="add mod">
          <ac:chgData name="John Pierson" userId="ac1b104d-8aa6-4c29-87cf-a7a3d71e80a0" providerId="ADAL" clId="{36C82443-E17B-4A70-AC24-D9D1779DC235}" dt="2019-09-30T16:30:26.390" v="1095" actId="164"/>
          <ac:picMkLst>
            <pc:docMk/>
            <pc:sldMk cId="2901657603" sldId="509"/>
            <ac:picMk id="6" creationId="{85C816B0-8451-4F13-9CA5-28B9E7B6E5A8}"/>
          </ac:picMkLst>
        </pc:picChg>
      </pc:sldChg>
      <pc:sldChg chg="addSp delSp modSp add modTransition">
        <pc:chgData name="John Pierson" userId="ac1b104d-8aa6-4c29-87cf-a7a3d71e80a0" providerId="ADAL" clId="{36C82443-E17B-4A70-AC24-D9D1779DC235}" dt="2019-09-30T16:32:57.054" v="1108" actId="1076"/>
        <pc:sldMkLst>
          <pc:docMk/>
          <pc:sldMk cId="1070039704" sldId="510"/>
        </pc:sldMkLst>
        <pc:spChg chg="mod">
          <ac:chgData name="John Pierson" userId="ac1b104d-8aa6-4c29-87cf-a7a3d71e80a0" providerId="ADAL" clId="{36C82443-E17B-4A70-AC24-D9D1779DC235}" dt="2019-09-30T15:00:12.990" v="953"/>
          <ac:spMkLst>
            <pc:docMk/>
            <pc:sldMk cId="1070039704" sldId="510"/>
            <ac:spMk id="2" creationId="{00000000-0000-0000-0000-000000000000}"/>
          </ac:spMkLst>
        </pc:spChg>
        <pc:spChg chg="add del mod">
          <ac:chgData name="John Pierson" userId="ac1b104d-8aa6-4c29-87cf-a7a3d71e80a0" providerId="ADAL" clId="{36C82443-E17B-4A70-AC24-D9D1779DC235}" dt="2019-09-30T16:32:48.613" v="1104" actId="478"/>
          <ac:spMkLst>
            <pc:docMk/>
            <pc:sldMk cId="1070039704" sldId="510"/>
            <ac:spMk id="3" creationId="{7D5BE9C8-2084-483D-B834-6478D1C26DC0}"/>
          </ac:spMkLst>
        </pc:spChg>
        <pc:spChg chg="add del mod">
          <ac:chgData name="John Pierson" userId="ac1b104d-8aa6-4c29-87cf-a7a3d71e80a0" providerId="ADAL" clId="{36C82443-E17B-4A70-AC24-D9D1779DC235}" dt="2019-09-30T16:32:49.908" v="1105" actId="478"/>
          <ac:spMkLst>
            <pc:docMk/>
            <pc:sldMk cId="1070039704" sldId="510"/>
            <ac:spMk id="4" creationId="{A7DE046E-0819-44ED-A2D9-B7E5E30479B5}"/>
          </ac:spMkLst>
        </pc:spChg>
        <pc:spChg chg="del">
          <ac:chgData name="John Pierson" userId="ac1b104d-8aa6-4c29-87cf-a7a3d71e80a0" providerId="ADAL" clId="{36C82443-E17B-4A70-AC24-D9D1779DC235}" dt="2019-09-26T19:33:35.679" v="642" actId="478"/>
          <ac:spMkLst>
            <pc:docMk/>
            <pc:sldMk cId="1070039704" sldId="510"/>
            <ac:spMk id="7" creationId="{20DA0956-EBE1-48EF-BBBF-E27C55DDED86}"/>
          </ac:spMkLst>
        </pc:spChg>
        <pc:spChg chg="del">
          <ac:chgData name="John Pierson" userId="ac1b104d-8aa6-4c29-87cf-a7a3d71e80a0" providerId="ADAL" clId="{36C82443-E17B-4A70-AC24-D9D1779DC235}" dt="2019-09-26T19:33:33.912" v="641" actId="478"/>
          <ac:spMkLst>
            <pc:docMk/>
            <pc:sldMk cId="1070039704" sldId="510"/>
            <ac:spMk id="8" creationId="{CB89C980-7185-40CB-A6B0-1F66C15EFF18}"/>
          </ac:spMkLst>
        </pc:spChg>
        <pc:spChg chg="add del mod">
          <ac:chgData name="John Pierson" userId="ac1b104d-8aa6-4c29-87cf-a7a3d71e80a0" providerId="ADAL" clId="{36C82443-E17B-4A70-AC24-D9D1779DC235}" dt="2019-09-26T19:34:05.024" v="674" actId="478"/>
          <ac:spMkLst>
            <pc:docMk/>
            <pc:sldMk cId="1070039704" sldId="510"/>
            <ac:spMk id="11" creationId="{1BA5D6F7-0EE6-43D0-B52B-6064D156A11C}"/>
          </ac:spMkLst>
        </pc:spChg>
        <pc:picChg chg="del">
          <ac:chgData name="John Pierson" userId="ac1b104d-8aa6-4c29-87cf-a7a3d71e80a0" providerId="ADAL" clId="{36C82443-E17B-4A70-AC24-D9D1779DC235}" dt="2019-09-26T19:33:31.639" v="639" actId="478"/>
          <ac:picMkLst>
            <pc:docMk/>
            <pc:sldMk cId="1070039704" sldId="510"/>
            <ac:picMk id="5" creationId="{BCC59A91-3E4B-4108-83C9-6FE28B307308}"/>
          </ac:picMkLst>
        </pc:picChg>
        <pc:picChg chg="del">
          <ac:chgData name="John Pierson" userId="ac1b104d-8aa6-4c29-87cf-a7a3d71e80a0" providerId="ADAL" clId="{36C82443-E17B-4A70-AC24-D9D1779DC235}" dt="2019-09-26T19:33:32.343" v="640" actId="478"/>
          <ac:picMkLst>
            <pc:docMk/>
            <pc:sldMk cId="1070039704" sldId="510"/>
            <ac:picMk id="6" creationId="{85C816B0-8451-4F13-9CA5-28B9E7B6E5A8}"/>
          </ac:picMkLst>
        </pc:picChg>
        <pc:picChg chg="add mod">
          <ac:chgData name="John Pierson" userId="ac1b104d-8aa6-4c29-87cf-a7a3d71e80a0" providerId="ADAL" clId="{36C82443-E17B-4A70-AC24-D9D1779DC235}" dt="2019-09-30T16:32:54.435" v="1107" actId="1076"/>
          <ac:picMkLst>
            <pc:docMk/>
            <pc:sldMk cId="1070039704" sldId="510"/>
            <ac:picMk id="9" creationId="{662D12E1-A40A-45C1-8D1F-A9136E473DD8}"/>
          </ac:picMkLst>
        </pc:picChg>
        <pc:picChg chg="add mod">
          <ac:chgData name="John Pierson" userId="ac1b104d-8aa6-4c29-87cf-a7a3d71e80a0" providerId="ADAL" clId="{36C82443-E17B-4A70-AC24-D9D1779DC235}" dt="2019-09-30T16:32:57.054" v="1108" actId="1076"/>
          <ac:picMkLst>
            <pc:docMk/>
            <pc:sldMk cId="1070039704" sldId="510"/>
            <ac:picMk id="10" creationId="{C01555F2-B90A-481B-8FE7-53A1B07B763F}"/>
          </ac:picMkLst>
        </pc:picChg>
      </pc:sldChg>
      <pc:sldChg chg="addSp delSp modSp add">
        <pc:chgData name="John Pierson" userId="ac1b104d-8aa6-4c29-87cf-a7a3d71e80a0" providerId="ADAL" clId="{36C82443-E17B-4A70-AC24-D9D1779DC235}" dt="2019-09-30T16:52:21.915" v="1172" actId="122"/>
        <pc:sldMkLst>
          <pc:docMk/>
          <pc:sldMk cId="4196248164" sldId="511"/>
        </pc:sldMkLst>
        <pc:spChg chg="mod">
          <ac:chgData name="John Pierson" userId="ac1b104d-8aa6-4c29-87cf-a7a3d71e80a0" providerId="ADAL" clId="{36C82443-E17B-4A70-AC24-D9D1779DC235}" dt="2019-09-30T16:52:21.915" v="1172" actId="122"/>
          <ac:spMkLst>
            <pc:docMk/>
            <pc:sldMk cId="4196248164" sldId="511"/>
            <ac:spMk id="2" creationId="{00000000-0000-0000-0000-000000000000}"/>
          </ac:spMkLst>
        </pc:spChg>
        <pc:picChg chg="add mod">
          <ac:chgData name="John Pierson" userId="ac1b104d-8aa6-4c29-87cf-a7a3d71e80a0" providerId="ADAL" clId="{36C82443-E17B-4A70-AC24-D9D1779DC235}" dt="2019-09-30T15:00:12.990" v="953"/>
          <ac:picMkLst>
            <pc:docMk/>
            <pc:sldMk cId="4196248164" sldId="511"/>
            <ac:picMk id="4" creationId="{EA9DFBEC-E0F4-4A20-B81B-54157E4C02C6}"/>
          </ac:picMkLst>
        </pc:picChg>
        <pc:picChg chg="add del mod">
          <ac:chgData name="John Pierson" userId="ac1b104d-8aa6-4c29-87cf-a7a3d71e80a0" providerId="ADAL" clId="{36C82443-E17B-4A70-AC24-D9D1779DC235}" dt="2019-09-26T19:59:31.452" v="744" actId="478"/>
          <ac:picMkLst>
            <pc:docMk/>
            <pc:sldMk cId="4196248164" sldId="511"/>
            <ac:picMk id="5" creationId="{8DCE2250-8D79-4F7E-91D7-7FB6731C146D}"/>
          </ac:picMkLst>
        </pc:picChg>
        <pc:picChg chg="del">
          <ac:chgData name="John Pierson" userId="ac1b104d-8aa6-4c29-87cf-a7a3d71e80a0" providerId="ADAL" clId="{36C82443-E17B-4A70-AC24-D9D1779DC235}" dt="2019-09-26T19:35:44.143" v="687" actId="478"/>
          <ac:picMkLst>
            <pc:docMk/>
            <pc:sldMk cId="4196248164" sldId="511"/>
            <ac:picMk id="9" creationId="{662D12E1-A40A-45C1-8D1F-A9136E473DD8}"/>
          </ac:picMkLst>
        </pc:picChg>
        <pc:picChg chg="del">
          <ac:chgData name="John Pierson" userId="ac1b104d-8aa6-4c29-87cf-a7a3d71e80a0" providerId="ADAL" clId="{36C82443-E17B-4A70-AC24-D9D1779DC235}" dt="2019-09-26T19:35:50.456" v="691" actId="478"/>
          <ac:picMkLst>
            <pc:docMk/>
            <pc:sldMk cId="4196248164" sldId="511"/>
            <ac:picMk id="10" creationId="{C01555F2-B90A-481B-8FE7-53A1B07B763F}"/>
          </ac:picMkLst>
        </pc:picChg>
      </pc:sldChg>
      <pc:sldChg chg="addSp delSp modSp add">
        <pc:chgData name="John Pierson" userId="ac1b104d-8aa6-4c29-87cf-a7a3d71e80a0" providerId="ADAL" clId="{36C82443-E17B-4A70-AC24-D9D1779DC235}" dt="2019-09-30T16:47:54.563" v="1170" actId="1076"/>
        <pc:sldMkLst>
          <pc:docMk/>
          <pc:sldMk cId="2796712408" sldId="512"/>
        </pc:sldMkLst>
        <pc:spChg chg="mod">
          <ac:chgData name="John Pierson" userId="ac1b104d-8aa6-4c29-87cf-a7a3d71e80a0" providerId="ADAL" clId="{36C82443-E17B-4A70-AC24-D9D1779DC235}" dt="2019-09-30T15:00:12.990" v="953"/>
          <ac:spMkLst>
            <pc:docMk/>
            <pc:sldMk cId="2796712408" sldId="512"/>
            <ac:spMk id="2" creationId="{00000000-0000-0000-0000-000000000000}"/>
          </ac:spMkLst>
        </pc:spChg>
        <pc:picChg chg="add mod">
          <ac:chgData name="John Pierson" userId="ac1b104d-8aa6-4c29-87cf-a7a3d71e80a0" providerId="ADAL" clId="{36C82443-E17B-4A70-AC24-D9D1779DC235}" dt="2019-09-30T16:47:54.563" v="1170" actId="1076"/>
          <ac:picMkLst>
            <pc:docMk/>
            <pc:sldMk cId="2796712408" sldId="512"/>
            <ac:picMk id="4" creationId="{8CD0D012-5B14-4749-88AD-1C5F052C5F13}"/>
          </ac:picMkLst>
        </pc:picChg>
        <pc:picChg chg="del mod">
          <ac:chgData name="John Pierson" userId="ac1b104d-8aa6-4c29-87cf-a7a3d71e80a0" providerId="ADAL" clId="{36C82443-E17B-4A70-AC24-D9D1779DC235}" dt="2019-09-30T16:47:37.328" v="1166" actId="478"/>
          <ac:picMkLst>
            <pc:docMk/>
            <pc:sldMk cId="2796712408" sldId="512"/>
            <ac:picMk id="1026" creationId="{DFCCCF2F-6EBB-4475-BF29-78A0D4A3117C}"/>
          </ac:picMkLst>
        </pc:picChg>
      </pc:sldChg>
      <pc:sldChg chg="addSp delSp modSp add ord">
        <pc:chgData name="John Pierson" userId="ac1b104d-8aa6-4c29-87cf-a7a3d71e80a0" providerId="ADAL" clId="{36C82443-E17B-4A70-AC24-D9D1779DC235}" dt="2019-09-30T21:16:21.399" v="1281" actId="2711"/>
        <pc:sldMkLst>
          <pc:docMk/>
          <pc:sldMk cId="1144937393" sldId="513"/>
        </pc:sldMkLst>
        <pc:spChg chg="mod">
          <ac:chgData name="John Pierson" userId="ac1b104d-8aa6-4c29-87cf-a7a3d71e80a0" providerId="ADAL" clId="{36C82443-E17B-4A70-AC24-D9D1779DC235}" dt="2019-09-30T21:16:21.399" v="1281" actId="2711"/>
          <ac:spMkLst>
            <pc:docMk/>
            <pc:sldMk cId="1144937393" sldId="513"/>
            <ac:spMk id="2" creationId="{00000000-0000-0000-0000-000000000000}"/>
          </ac:spMkLst>
        </pc:spChg>
        <pc:spChg chg="del">
          <ac:chgData name="John Pierson" userId="ac1b104d-8aa6-4c29-87cf-a7a3d71e80a0" providerId="ADAL" clId="{36C82443-E17B-4A70-AC24-D9D1779DC235}" dt="2019-09-30T21:16:02.687" v="1276" actId="478"/>
          <ac:spMkLst>
            <pc:docMk/>
            <pc:sldMk cId="1144937393" sldId="513"/>
            <ac:spMk id="3" creationId="{00000000-0000-0000-0000-000000000000}"/>
          </ac:spMkLst>
        </pc:spChg>
        <pc:spChg chg="add del mod">
          <ac:chgData name="John Pierson" userId="ac1b104d-8aa6-4c29-87cf-a7a3d71e80a0" providerId="ADAL" clId="{36C82443-E17B-4A70-AC24-D9D1779DC235}" dt="2019-09-30T21:16:05.179" v="1277" actId="478"/>
          <ac:spMkLst>
            <pc:docMk/>
            <pc:sldMk cId="1144937393" sldId="513"/>
            <ac:spMk id="5" creationId="{6586A75E-11CF-4834-BD8D-B4534E2A6AA0}"/>
          </ac:spMkLst>
        </pc:spChg>
      </pc:sldChg>
      <pc:sldChg chg="add del">
        <pc:chgData name="John Pierson" userId="ac1b104d-8aa6-4c29-87cf-a7a3d71e80a0" providerId="ADAL" clId="{36C82443-E17B-4A70-AC24-D9D1779DC235}" dt="2019-09-26T20:14:44.707" v="801" actId="2696"/>
        <pc:sldMkLst>
          <pc:docMk/>
          <pc:sldMk cId="2693160724" sldId="513"/>
        </pc:sldMkLst>
      </pc:sldChg>
      <pc:sldChg chg="modSp add ord">
        <pc:chgData name="John Pierson" userId="ac1b104d-8aa6-4c29-87cf-a7a3d71e80a0" providerId="ADAL" clId="{36C82443-E17B-4A70-AC24-D9D1779DC235}" dt="2019-09-30T21:16:40.662" v="1295" actId="20577"/>
        <pc:sldMkLst>
          <pc:docMk/>
          <pc:sldMk cId="3230497062" sldId="514"/>
        </pc:sldMkLst>
        <pc:spChg chg="mod">
          <ac:chgData name="John Pierson" userId="ac1b104d-8aa6-4c29-87cf-a7a3d71e80a0" providerId="ADAL" clId="{36C82443-E17B-4A70-AC24-D9D1779DC235}" dt="2019-09-30T21:16:40.662" v="1295" actId="20577"/>
          <ac:spMkLst>
            <pc:docMk/>
            <pc:sldMk cId="3230497062" sldId="514"/>
            <ac:spMk id="2" creationId="{00000000-0000-0000-0000-000000000000}"/>
          </ac:spMkLst>
        </pc:spChg>
      </pc:sldChg>
      <pc:sldChg chg="addSp delSp modSp add del ord">
        <pc:chgData name="John Pierson" userId="ac1b104d-8aa6-4c29-87cf-a7a3d71e80a0" providerId="ADAL" clId="{36C82443-E17B-4A70-AC24-D9D1779DC235}" dt="2019-11-13T18:57:39.336" v="1666" actId="2696"/>
        <pc:sldMkLst>
          <pc:docMk/>
          <pc:sldMk cId="4131044782" sldId="515"/>
        </pc:sldMkLst>
        <pc:spChg chg="mod">
          <ac:chgData name="John Pierson" userId="ac1b104d-8aa6-4c29-87cf-a7a3d71e80a0" providerId="ADAL" clId="{36C82443-E17B-4A70-AC24-D9D1779DC235}" dt="2019-09-30T15:11:17.323" v="1007" actId="20577"/>
          <ac:spMkLst>
            <pc:docMk/>
            <pc:sldMk cId="4131044782" sldId="515"/>
            <ac:spMk id="2" creationId="{00000000-0000-0000-0000-000000000000}"/>
          </ac:spMkLst>
        </pc:spChg>
        <pc:picChg chg="del">
          <ac:chgData name="John Pierson" userId="ac1b104d-8aa6-4c29-87cf-a7a3d71e80a0" providerId="ADAL" clId="{36C82443-E17B-4A70-AC24-D9D1779DC235}" dt="2019-09-30T15:11:58.423" v="1013" actId="478"/>
          <ac:picMkLst>
            <pc:docMk/>
            <pc:sldMk cId="4131044782" sldId="515"/>
            <ac:picMk id="4" creationId="{67B1A537-D0DF-4E31-A0F9-AF6C8D2E3EBE}"/>
          </ac:picMkLst>
        </pc:picChg>
        <pc:picChg chg="add mod">
          <ac:chgData name="John Pierson" userId="ac1b104d-8aa6-4c29-87cf-a7a3d71e80a0" providerId="ADAL" clId="{36C82443-E17B-4A70-AC24-D9D1779DC235}" dt="2019-09-30T15:12:01.593" v="1014" actId="1076"/>
          <ac:picMkLst>
            <pc:docMk/>
            <pc:sldMk cId="4131044782" sldId="515"/>
            <ac:picMk id="5" creationId="{46D79821-2F59-431E-A4D7-ACC56EA2B56C}"/>
          </ac:picMkLst>
        </pc:picChg>
      </pc:sldChg>
      <pc:sldChg chg="add">
        <pc:chgData name="John Pierson" userId="ac1b104d-8aa6-4c29-87cf-a7a3d71e80a0" providerId="ADAL" clId="{36C82443-E17B-4A70-AC24-D9D1779DC235}" dt="2019-11-11T19:44:48.445" v="1317"/>
        <pc:sldMkLst>
          <pc:docMk/>
          <pc:sldMk cId="2351735851" sldId="516"/>
        </pc:sldMkLst>
      </pc:sldChg>
      <pc:sldChg chg="addSp delSp modSp add del ord modTransition">
        <pc:chgData name="John Pierson" userId="ac1b104d-8aa6-4c29-87cf-a7a3d71e80a0" providerId="ADAL" clId="{36C82443-E17B-4A70-AC24-D9D1779DC235}" dt="2019-11-11T19:44:30.281" v="1316" actId="2696"/>
        <pc:sldMkLst>
          <pc:docMk/>
          <pc:sldMk cId="3534535960" sldId="516"/>
        </pc:sldMkLst>
        <pc:spChg chg="mod">
          <ac:chgData name="John Pierson" userId="ac1b104d-8aa6-4c29-87cf-a7a3d71e80a0" providerId="ADAL" clId="{36C82443-E17B-4A70-AC24-D9D1779DC235}" dt="2019-09-30T15:14:24.651" v="1053" actId="20577"/>
          <ac:spMkLst>
            <pc:docMk/>
            <pc:sldMk cId="3534535960" sldId="516"/>
            <ac:spMk id="2" creationId="{00000000-0000-0000-0000-000000000000}"/>
          </ac:spMkLst>
        </pc:spChg>
        <pc:spChg chg="add del mod">
          <ac:chgData name="John Pierson" userId="ac1b104d-8aa6-4c29-87cf-a7a3d71e80a0" providerId="ADAL" clId="{36C82443-E17B-4A70-AC24-D9D1779DC235}" dt="2019-09-30T15:13:47.179" v="1022" actId="478"/>
          <ac:spMkLst>
            <pc:docMk/>
            <pc:sldMk cId="3534535960" sldId="516"/>
            <ac:spMk id="3" creationId="{9CC3F819-E035-49A5-ADC8-D984A639048B}"/>
          </ac:spMkLst>
        </pc:spChg>
        <pc:spChg chg="add del mod">
          <ac:chgData name="John Pierson" userId="ac1b104d-8aa6-4c29-87cf-a7a3d71e80a0" providerId="ADAL" clId="{36C82443-E17B-4A70-AC24-D9D1779DC235}" dt="2019-09-30T15:13:48.579" v="1023" actId="478"/>
          <ac:spMkLst>
            <pc:docMk/>
            <pc:sldMk cId="3534535960" sldId="516"/>
            <ac:spMk id="4" creationId="{3174EC8E-385F-4630-A76D-0B26FA5FA463}"/>
          </ac:spMkLst>
        </pc:spChg>
        <pc:picChg chg="add mod">
          <ac:chgData name="John Pierson" userId="ac1b104d-8aa6-4c29-87cf-a7a3d71e80a0" providerId="ADAL" clId="{36C82443-E17B-4A70-AC24-D9D1779DC235}" dt="2019-09-30T15:14:18.604" v="1028" actId="1076"/>
          <ac:picMkLst>
            <pc:docMk/>
            <pc:sldMk cId="3534535960" sldId="516"/>
            <ac:picMk id="7" creationId="{CFF2D124-0993-4653-BCDA-A7D4492C4206}"/>
          </ac:picMkLst>
        </pc:picChg>
        <pc:picChg chg="add mod">
          <ac:chgData name="John Pierson" userId="ac1b104d-8aa6-4c29-87cf-a7a3d71e80a0" providerId="ADAL" clId="{36C82443-E17B-4A70-AC24-D9D1779DC235}" dt="2019-09-30T15:14:18.604" v="1028" actId="1076"/>
          <ac:picMkLst>
            <pc:docMk/>
            <pc:sldMk cId="3534535960" sldId="516"/>
            <ac:picMk id="8" creationId="{F7A233D1-5147-4D32-902F-0DC8A757DDDA}"/>
          </ac:picMkLst>
        </pc:picChg>
        <pc:picChg chg="add mod">
          <ac:chgData name="John Pierson" userId="ac1b104d-8aa6-4c29-87cf-a7a3d71e80a0" providerId="ADAL" clId="{36C82443-E17B-4A70-AC24-D9D1779DC235}" dt="2019-09-30T15:14:18.604" v="1028" actId="1076"/>
          <ac:picMkLst>
            <pc:docMk/>
            <pc:sldMk cId="3534535960" sldId="516"/>
            <ac:picMk id="9" creationId="{7E38B09B-171C-48E1-8CF5-FAF657CA0A8A}"/>
          </ac:picMkLst>
        </pc:picChg>
        <pc:picChg chg="del">
          <ac:chgData name="John Pierson" userId="ac1b104d-8aa6-4c29-87cf-a7a3d71e80a0" providerId="ADAL" clId="{36C82443-E17B-4A70-AC24-D9D1779DC235}" dt="2019-09-30T15:13:45.923" v="1020" actId="478"/>
          <ac:picMkLst>
            <pc:docMk/>
            <pc:sldMk cId="3534535960" sldId="516"/>
            <ac:picMk id="10" creationId="{444E94F8-CD3E-45B3-B441-733C55246C64}"/>
          </ac:picMkLst>
        </pc:picChg>
        <pc:picChg chg="del">
          <ac:chgData name="John Pierson" userId="ac1b104d-8aa6-4c29-87cf-a7a3d71e80a0" providerId="ADAL" clId="{36C82443-E17B-4A70-AC24-D9D1779DC235}" dt="2019-09-30T15:13:46.323" v="1021" actId="478"/>
          <ac:picMkLst>
            <pc:docMk/>
            <pc:sldMk cId="3534535960" sldId="516"/>
            <ac:picMk id="11" creationId="{78E0ECFE-2BCC-4C45-9C68-222D7B903B3D}"/>
          </ac:picMkLst>
        </pc:picChg>
        <pc:cxnChg chg="add mod">
          <ac:chgData name="John Pierson" userId="ac1b104d-8aa6-4c29-87cf-a7a3d71e80a0" providerId="ADAL" clId="{36C82443-E17B-4A70-AC24-D9D1779DC235}" dt="2019-09-30T15:14:34.477" v="1054" actId="13822"/>
          <ac:cxnSpMkLst>
            <pc:docMk/>
            <pc:sldMk cId="3534535960" sldId="516"/>
            <ac:cxnSpMk id="12" creationId="{6F3325A1-15B9-478C-825A-767494B5CAFF}"/>
          </ac:cxnSpMkLst>
        </pc:cxnChg>
        <pc:cxnChg chg="add mod">
          <ac:chgData name="John Pierson" userId="ac1b104d-8aa6-4c29-87cf-a7a3d71e80a0" providerId="ADAL" clId="{36C82443-E17B-4A70-AC24-D9D1779DC235}" dt="2019-09-30T15:14:34.477" v="1054" actId="13822"/>
          <ac:cxnSpMkLst>
            <pc:docMk/>
            <pc:sldMk cId="3534535960" sldId="516"/>
            <ac:cxnSpMk id="13" creationId="{68908AC5-7070-4FA4-840E-D7DD1D1F95ED}"/>
          </ac:cxnSpMkLst>
        </pc:cxnChg>
      </pc:sldChg>
      <pc:sldChg chg="add del">
        <pc:chgData name="John Pierson" userId="ac1b104d-8aa6-4c29-87cf-a7a3d71e80a0" providerId="ADAL" clId="{36C82443-E17B-4A70-AC24-D9D1779DC235}" dt="2019-09-30T15:12:44.714" v="1016" actId="2696"/>
        <pc:sldMkLst>
          <pc:docMk/>
          <pc:sldMk cId="4060540836" sldId="516"/>
        </pc:sldMkLst>
      </pc:sldChg>
      <pc:sldChg chg="add">
        <pc:chgData name="John Pierson" userId="ac1b104d-8aa6-4c29-87cf-a7a3d71e80a0" providerId="ADAL" clId="{36C82443-E17B-4A70-AC24-D9D1779DC235}" dt="2019-09-30T16:23:48.641" v="1071"/>
        <pc:sldMkLst>
          <pc:docMk/>
          <pc:sldMk cId="2580531249" sldId="517"/>
        </pc:sldMkLst>
      </pc:sldChg>
      <pc:sldChg chg="add del ord">
        <pc:chgData name="John Pierson" userId="ac1b104d-8aa6-4c29-87cf-a7a3d71e80a0" providerId="ADAL" clId="{36C82443-E17B-4A70-AC24-D9D1779DC235}" dt="2019-09-30T16:22:16.128" v="1057" actId="2696"/>
        <pc:sldMkLst>
          <pc:docMk/>
          <pc:sldMk cId="2900601754" sldId="517"/>
        </pc:sldMkLst>
      </pc:sldChg>
      <pc:sldChg chg="addSp delSp modSp add ord">
        <pc:chgData name="John Pierson" userId="ac1b104d-8aa6-4c29-87cf-a7a3d71e80a0" providerId="ADAL" clId="{36C82443-E17B-4A70-AC24-D9D1779DC235}" dt="2019-11-13T19:25:28.304" v="1734"/>
        <pc:sldMkLst>
          <pc:docMk/>
          <pc:sldMk cId="3857425775" sldId="518"/>
        </pc:sldMkLst>
        <pc:spChg chg="mod">
          <ac:chgData name="John Pierson" userId="ac1b104d-8aa6-4c29-87cf-a7a3d71e80a0" providerId="ADAL" clId="{36C82443-E17B-4A70-AC24-D9D1779DC235}" dt="2019-09-30T21:12:04.175" v="1203" actId="20577"/>
          <ac:spMkLst>
            <pc:docMk/>
            <pc:sldMk cId="3857425775" sldId="518"/>
            <ac:spMk id="2" creationId="{00000000-0000-0000-0000-000000000000}"/>
          </ac:spMkLst>
        </pc:spChg>
        <pc:picChg chg="add mod">
          <ac:chgData name="John Pierson" userId="ac1b104d-8aa6-4c29-87cf-a7a3d71e80a0" providerId="ADAL" clId="{36C82443-E17B-4A70-AC24-D9D1779DC235}" dt="2019-09-30T21:13:44.736" v="1221" actId="1076"/>
          <ac:picMkLst>
            <pc:docMk/>
            <pc:sldMk cId="3857425775" sldId="518"/>
            <ac:picMk id="4" creationId="{004F7A6F-CAAC-44DC-86C5-A3AFF9189DA4}"/>
          </ac:picMkLst>
        </pc:picChg>
        <pc:picChg chg="add mod">
          <ac:chgData name="John Pierson" userId="ac1b104d-8aa6-4c29-87cf-a7a3d71e80a0" providerId="ADAL" clId="{36C82443-E17B-4A70-AC24-D9D1779DC235}" dt="2019-09-30T21:13:40.960" v="1219" actId="1076"/>
          <ac:picMkLst>
            <pc:docMk/>
            <pc:sldMk cId="3857425775" sldId="518"/>
            <ac:picMk id="5" creationId="{ED44392A-B0DC-4CF6-91A9-7E343B6C17E6}"/>
          </ac:picMkLst>
        </pc:picChg>
        <pc:picChg chg="del">
          <ac:chgData name="John Pierson" userId="ac1b104d-8aa6-4c29-87cf-a7a3d71e80a0" providerId="ADAL" clId="{36C82443-E17B-4A70-AC24-D9D1779DC235}" dt="2019-09-30T21:12:07.454" v="1204" actId="478"/>
          <ac:picMkLst>
            <pc:docMk/>
            <pc:sldMk cId="3857425775" sldId="518"/>
            <ac:picMk id="7" creationId="{CFF2D124-0993-4653-BCDA-A7D4492C4206}"/>
          </ac:picMkLst>
        </pc:picChg>
        <pc:picChg chg="del">
          <ac:chgData name="John Pierson" userId="ac1b104d-8aa6-4c29-87cf-a7a3d71e80a0" providerId="ADAL" clId="{36C82443-E17B-4A70-AC24-D9D1779DC235}" dt="2019-09-30T21:12:07.454" v="1204" actId="478"/>
          <ac:picMkLst>
            <pc:docMk/>
            <pc:sldMk cId="3857425775" sldId="518"/>
            <ac:picMk id="8" creationId="{F7A233D1-5147-4D32-902F-0DC8A757DDDA}"/>
          </ac:picMkLst>
        </pc:picChg>
        <pc:picChg chg="del">
          <ac:chgData name="John Pierson" userId="ac1b104d-8aa6-4c29-87cf-a7a3d71e80a0" providerId="ADAL" clId="{36C82443-E17B-4A70-AC24-D9D1779DC235}" dt="2019-09-30T21:12:07.454" v="1204" actId="478"/>
          <ac:picMkLst>
            <pc:docMk/>
            <pc:sldMk cId="3857425775" sldId="518"/>
            <ac:picMk id="9" creationId="{7E38B09B-171C-48E1-8CF5-FAF657CA0A8A}"/>
          </ac:picMkLst>
        </pc:picChg>
        <pc:cxnChg chg="del">
          <ac:chgData name="John Pierson" userId="ac1b104d-8aa6-4c29-87cf-a7a3d71e80a0" providerId="ADAL" clId="{36C82443-E17B-4A70-AC24-D9D1779DC235}" dt="2019-09-30T21:12:07.454" v="1204" actId="478"/>
          <ac:cxnSpMkLst>
            <pc:docMk/>
            <pc:sldMk cId="3857425775" sldId="518"/>
            <ac:cxnSpMk id="12" creationId="{6F3325A1-15B9-478C-825A-767494B5CAFF}"/>
          </ac:cxnSpMkLst>
        </pc:cxnChg>
        <pc:cxnChg chg="del">
          <ac:chgData name="John Pierson" userId="ac1b104d-8aa6-4c29-87cf-a7a3d71e80a0" providerId="ADAL" clId="{36C82443-E17B-4A70-AC24-D9D1779DC235}" dt="2019-09-30T21:12:09.406" v="1205" actId="478"/>
          <ac:cxnSpMkLst>
            <pc:docMk/>
            <pc:sldMk cId="3857425775" sldId="518"/>
            <ac:cxnSpMk id="13" creationId="{68908AC5-7070-4FA4-840E-D7DD1D1F95ED}"/>
          </ac:cxnSpMkLst>
        </pc:cxnChg>
      </pc:sldChg>
      <pc:sldChg chg="add del ord">
        <pc:chgData name="John Pierson" userId="ac1b104d-8aa6-4c29-87cf-a7a3d71e80a0" providerId="ADAL" clId="{36C82443-E17B-4A70-AC24-D9D1779DC235}" dt="2019-09-30T21:14:30.764" v="1226" actId="2696"/>
        <pc:sldMkLst>
          <pc:docMk/>
          <pc:sldMk cId="3373831903" sldId="519"/>
        </pc:sldMkLst>
      </pc:sldChg>
      <pc:sldChg chg="add del">
        <pc:chgData name="John Pierson" userId="ac1b104d-8aa6-4c29-87cf-a7a3d71e80a0" providerId="ADAL" clId="{36C82443-E17B-4A70-AC24-D9D1779DC235}" dt="2019-11-13T18:57:55.425" v="1672" actId="2696"/>
        <pc:sldMkLst>
          <pc:docMk/>
          <pc:sldMk cId="1495805916" sldId="520"/>
        </pc:sldMkLst>
      </pc:sldChg>
      <pc:sldChg chg="add">
        <pc:chgData name="John Pierson" userId="ac1b104d-8aa6-4c29-87cf-a7a3d71e80a0" providerId="ADAL" clId="{36C82443-E17B-4A70-AC24-D9D1779DC235}" dt="2019-09-30T21:16:35.385" v="1282"/>
        <pc:sldMkLst>
          <pc:docMk/>
          <pc:sldMk cId="2523263335" sldId="521"/>
        </pc:sldMkLst>
      </pc:sldChg>
      <pc:sldChg chg="add">
        <pc:chgData name="John Pierson" userId="ac1b104d-8aa6-4c29-87cf-a7a3d71e80a0" providerId="ADAL" clId="{36C82443-E17B-4A70-AC24-D9D1779DC235}" dt="2019-10-01T16:33:30.966" v="1298"/>
        <pc:sldMkLst>
          <pc:docMk/>
          <pc:sldMk cId="428476646" sldId="522"/>
        </pc:sldMkLst>
      </pc:sldChg>
      <pc:sldChg chg="ord">
        <pc:chgData name="John Pierson" userId="ac1b104d-8aa6-4c29-87cf-a7a3d71e80a0" providerId="ADAL" clId="{36C82443-E17B-4A70-AC24-D9D1779DC235}" dt="2019-11-13T19:25:28.304" v="1734"/>
        <pc:sldMkLst>
          <pc:docMk/>
          <pc:sldMk cId="512709488" sldId="536"/>
        </pc:sldMkLst>
      </pc:sldChg>
      <pc:sldChg chg="ord">
        <pc:chgData name="John Pierson" userId="ac1b104d-8aa6-4c29-87cf-a7a3d71e80a0" providerId="ADAL" clId="{36C82443-E17B-4A70-AC24-D9D1779DC235}" dt="2019-11-13T19:25:28.304" v="1734"/>
        <pc:sldMkLst>
          <pc:docMk/>
          <pc:sldMk cId="1660184297" sldId="537"/>
        </pc:sldMkLst>
      </pc:sldChg>
      <pc:sldChg chg="modSp">
        <pc:chgData name="John Pierson" userId="ac1b104d-8aa6-4c29-87cf-a7a3d71e80a0" providerId="ADAL" clId="{36C82443-E17B-4A70-AC24-D9D1779DC235}" dt="2019-11-11T18:09:16.265" v="1315" actId="6549"/>
        <pc:sldMkLst>
          <pc:docMk/>
          <pc:sldMk cId="458769076" sldId="553"/>
        </pc:sldMkLst>
        <pc:spChg chg="mod">
          <ac:chgData name="John Pierson" userId="ac1b104d-8aa6-4c29-87cf-a7a3d71e80a0" providerId="ADAL" clId="{36C82443-E17B-4A70-AC24-D9D1779DC235}" dt="2019-11-11T18:09:16.265" v="1315" actId="6549"/>
          <ac:spMkLst>
            <pc:docMk/>
            <pc:sldMk cId="458769076" sldId="553"/>
            <ac:spMk id="2" creationId="{00000000-0000-0000-0000-000000000000}"/>
          </ac:spMkLst>
        </pc:spChg>
      </pc:sldChg>
      <pc:sldChg chg="modSp add">
        <pc:chgData name="John Pierson" userId="ac1b104d-8aa6-4c29-87cf-a7a3d71e80a0" providerId="ADAL" clId="{36C82443-E17B-4A70-AC24-D9D1779DC235}" dt="2019-11-13T18:29:01.866" v="1526" actId="20577"/>
        <pc:sldMkLst>
          <pc:docMk/>
          <pc:sldMk cId="1040573239" sldId="554"/>
        </pc:sldMkLst>
        <pc:spChg chg="mod">
          <ac:chgData name="John Pierson" userId="ac1b104d-8aa6-4c29-87cf-a7a3d71e80a0" providerId="ADAL" clId="{36C82443-E17B-4A70-AC24-D9D1779DC235}" dt="2019-11-13T18:28:38.959" v="1455" actId="20577"/>
          <ac:spMkLst>
            <pc:docMk/>
            <pc:sldMk cId="1040573239" sldId="554"/>
            <ac:spMk id="2" creationId="{BFCAB64A-4574-4C95-922B-9A43730DD3B2}"/>
          </ac:spMkLst>
        </pc:spChg>
        <pc:spChg chg="mod">
          <ac:chgData name="John Pierson" userId="ac1b104d-8aa6-4c29-87cf-a7a3d71e80a0" providerId="ADAL" clId="{36C82443-E17B-4A70-AC24-D9D1779DC235}" dt="2019-11-13T18:29:01.866" v="1526" actId="20577"/>
          <ac:spMkLst>
            <pc:docMk/>
            <pc:sldMk cId="1040573239" sldId="554"/>
            <ac:spMk id="3" creationId="{2F1747A1-DD4D-4241-9209-52206C43B47E}"/>
          </ac:spMkLst>
        </pc:spChg>
      </pc:sldChg>
      <pc:sldChg chg="addSp delSp modSp add del modTransition">
        <pc:chgData name="John Pierson" userId="ac1b104d-8aa6-4c29-87cf-a7a3d71e80a0" providerId="ADAL" clId="{36C82443-E17B-4A70-AC24-D9D1779DC235}" dt="2019-11-13T18:26:23.965" v="1349" actId="2696"/>
        <pc:sldMkLst>
          <pc:docMk/>
          <pc:sldMk cId="3406873458" sldId="554"/>
        </pc:sldMkLst>
        <pc:spChg chg="del">
          <ac:chgData name="John Pierson" userId="ac1b104d-8aa6-4c29-87cf-a7a3d71e80a0" providerId="ADAL" clId="{36C82443-E17B-4A70-AC24-D9D1779DC235}" dt="2019-11-13T18:25:21.260" v="1319"/>
          <ac:spMkLst>
            <pc:docMk/>
            <pc:sldMk cId="3406873458" sldId="554"/>
            <ac:spMk id="2" creationId="{96EDDF48-0661-45E5-BA4E-91E19BE9B688}"/>
          </ac:spMkLst>
        </pc:spChg>
        <pc:spChg chg="del">
          <ac:chgData name="John Pierson" userId="ac1b104d-8aa6-4c29-87cf-a7a3d71e80a0" providerId="ADAL" clId="{36C82443-E17B-4A70-AC24-D9D1779DC235}" dt="2019-11-13T18:25:21.260" v="1319"/>
          <ac:spMkLst>
            <pc:docMk/>
            <pc:sldMk cId="3406873458" sldId="554"/>
            <ac:spMk id="3" creationId="{A9CDEC9D-3CD7-4D22-B5F7-4E0E3935011A}"/>
          </ac:spMkLst>
        </pc:spChg>
        <pc:spChg chg="del">
          <ac:chgData name="John Pierson" userId="ac1b104d-8aa6-4c29-87cf-a7a3d71e80a0" providerId="ADAL" clId="{36C82443-E17B-4A70-AC24-D9D1779DC235}" dt="2019-11-13T18:25:21.260" v="1319"/>
          <ac:spMkLst>
            <pc:docMk/>
            <pc:sldMk cId="3406873458" sldId="554"/>
            <ac:spMk id="4" creationId="{3E566C3E-697A-4B32-863C-BEC6E68B2A03}"/>
          </ac:spMkLst>
        </pc:spChg>
        <pc:spChg chg="add mod">
          <ac:chgData name="John Pierson" userId="ac1b104d-8aa6-4c29-87cf-a7a3d71e80a0" providerId="ADAL" clId="{36C82443-E17B-4A70-AC24-D9D1779DC235}" dt="2019-11-13T18:25:36.617" v="1345" actId="207"/>
          <ac:spMkLst>
            <pc:docMk/>
            <pc:sldMk cId="3406873458" sldId="554"/>
            <ac:spMk id="5" creationId="{48C1DF6E-1F3B-4B4E-AF52-140DE5C61742}"/>
          </ac:spMkLst>
        </pc:spChg>
        <pc:spChg chg="add mod">
          <ac:chgData name="John Pierson" userId="ac1b104d-8aa6-4c29-87cf-a7a3d71e80a0" providerId="ADAL" clId="{36C82443-E17B-4A70-AC24-D9D1779DC235}" dt="2019-11-13T18:25:21.260" v="1319"/>
          <ac:spMkLst>
            <pc:docMk/>
            <pc:sldMk cId="3406873458" sldId="554"/>
            <ac:spMk id="6" creationId="{2C63F07D-AAA6-4193-8056-5BBE2E82A427}"/>
          </ac:spMkLst>
        </pc:spChg>
      </pc:sldChg>
      <pc:sldChg chg="add del">
        <pc:chgData name="John Pierson" userId="ac1b104d-8aa6-4c29-87cf-a7a3d71e80a0" providerId="ADAL" clId="{36C82443-E17B-4A70-AC24-D9D1779DC235}" dt="2019-11-13T18:27:20.166" v="1378" actId="2696"/>
        <pc:sldMkLst>
          <pc:docMk/>
          <pc:sldMk cId="3737555904" sldId="554"/>
        </pc:sldMkLst>
      </pc:sldChg>
      <pc:sldChg chg="modSp add">
        <pc:chgData name="John Pierson" userId="ac1b104d-8aa6-4c29-87cf-a7a3d71e80a0" providerId="ADAL" clId="{36C82443-E17B-4A70-AC24-D9D1779DC235}" dt="2019-11-13T18:30:21.413" v="1661" actId="20577"/>
        <pc:sldMkLst>
          <pc:docMk/>
          <pc:sldMk cId="3928830648" sldId="555"/>
        </pc:sldMkLst>
        <pc:spChg chg="mod">
          <ac:chgData name="John Pierson" userId="ac1b104d-8aa6-4c29-87cf-a7a3d71e80a0" providerId="ADAL" clId="{36C82443-E17B-4A70-AC24-D9D1779DC235}" dt="2019-11-13T18:29:48.825" v="1563" actId="20577"/>
          <ac:spMkLst>
            <pc:docMk/>
            <pc:sldMk cId="3928830648" sldId="555"/>
            <ac:spMk id="2" creationId="{BFCAB64A-4574-4C95-922B-9A43730DD3B2}"/>
          </ac:spMkLst>
        </pc:spChg>
        <pc:spChg chg="mod">
          <ac:chgData name="John Pierson" userId="ac1b104d-8aa6-4c29-87cf-a7a3d71e80a0" providerId="ADAL" clId="{36C82443-E17B-4A70-AC24-D9D1779DC235}" dt="2019-11-13T18:30:21.413" v="1661" actId="20577"/>
          <ac:spMkLst>
            <pc:docMk/>
            <pc:sldMk cId="3928830648" sldId="555"/>
            <ac:spMk id="3" creationId="{2F1747A1-DD4D-4241-9209-52206C43B47E}"/>
          </ac:spMkLst>
        </pc:spChg>
      </pc:sldChg>
      <pc:sldChg chg="addSp delSp modSp add modTransition">
        <pc:chgData name="John Pierson" userId="ac1b104d-8aa6-4c29-87cf-a7a3d71e80a0" providerId="ADAL" clId="{36C82443-E17B-4A70-AC24-D9D1779DC235}" dt="2019-11-13T18:58:29.565" v="1692"/>
        <pc:sldMkLst>
          <pc:docMk/>
          <pc:sldMk cId="3003877415" sldId="556"/>
        </pc:sldMkLst>
        <pc:spChg chg="del">
          <ac:chgData name="John Pierson" userId="ac1b104d-8aa6-4c29-87cf-a7a3d71e80a0" providerId="ADAL" clId="{36C82443-E17B-4A70-AC24-D9D1779DC235}" dt="2019-11-13T18:58:22.163" v="1691"/>
          <ac:spMkLst>
            <pc:docMk/>
            <pc:sldMk cId="3003877415" sldId="556"/>
            <ac:spMk id="2" creationId="{7F498CDC-CC8A-43B8-A855-92B22D55D518}"/>
          </ac:spMkLst>
        </pc:spChg>
        <pc:spChg chg="del">
          <ac:chgData name="John Pierson" userId="ac1b104d-8aa6-4c29-87cf-a7a3d71e80a0" providerId="ADAL" clId="{36C82443-E17B-4A70-AC24-D9D1779DC235}" dt="2019-11-13T18:58:22.163" v="1691"/>
          <ac:spMkLst>
            <pc:docMk/>
            <pc:sldMk cId="3003877415" sldId="556"/>
            <ac:spMk id="3" creationId="{29F6BE78-CC8A-4B6E-8EAF-7AADA320EF1A}"/>
          </ac:spMkLst>
        </pc:spChg>
        <pc:spChg chg="del mod">
          <ac:chgData name="John Pierson" userId="ac1b104d-8aa6-4c29-87cf-a7a3d71e80a0" providerId="ADAL" clId="{36C82443-E17B-4A70-AC24-D9D1779DC235}" dt="2019-11-13T18:58:22.163" v="1691"/>
          <ac:spMkLst>
            <pc:docMk/>
            <pc:sldMk cId="3003877415" sldId="556"/>
            <ac:spMk id="4" creationId="{C6977A33-F241-4FAB-AE4C-E0BD5FA14FA5}"/>
          </ac:spMkLst>
        </pc:spChg>
        <pc:spChg chg="del">
          <ac:chgData name="John Pierson" userId="ac1b104d-8aa6-4c29-87cf-a7a3d71e80a0" providerId="ADAL" clId="{36C82443-E17B-4A70-AC24-D9D1779DC235}" dt="2019-11-13T18:58:22.163" v="1691"/>
          <ac:spMkLst>
            <pc:docMk/>
            <pc:sldMk cId="3003877415" sldId="556"/>
            <ac:spMk id="5" creationId="{EC282EB1-90E4-428E-A62F-429CE6822629}"/>
          </ac:spMkLst>
        </pc:spChg>
        <pc:spChg chg="add del mod">
          <ac:chgData name="John Pierson" userId="ac1b104d-8aa6-4c29-87cf-a7a3d71e80a0" providerId="ADAL" clId="{36C82443-E17B-4A70-AC24-D9D1779DC235}" dt="2019-11-13T18:58:29.565" v="1692"/>
          <ac:spMkLst>
            <pc:docMk/>
            <pc:sldMk cId="3003877415" sldId="556"/>
            <ac:spMk id="6" creationId="{34357D03-FB2C-46DA-9B3D-23F1986C099C}"/>
          </ac:spMkLst>
        </pc:spChg>
        <pc:spChg chg="add del mod">
          <ac:chgData name="John Pierson" userId="ac1b104d-8aa6-4c29-87cf-a7a3d71e80a0" providerId="ADAL" clId="{36C82443-E17B-4A70-AC24-D9D1779DC235}" dt="2019-11-13T18:58:29.565" v="1692"/>
          <ac:spMkLst>
            <pc:docMk/>
            <pc:sldMk cId="3003877415" sldId="556"/>
            <ac:spMk id="7" creationId="{B63FABFB-E3CD-46A0-AA87-29BC88B6A881}"/>
          </ac:spMkLst>
        </pc:spChg>
        <pc:spChg chg="add mod">
          <ac:chgData name="John Pierson" userId="ac1b104d-8aa6-4c29-87cf-a7a3d71e80a0" providerId="ADAL" clId="{36C82443-E17B-4A70-AC24-D9D1779DC235}" dt="2019-11-13T18:58:29.565" v="1692"/>
          <ac:spMkLst>
            <pc:docMk/>
            <pc:sldMk cId="3003877415" sldId="556"/>
            <ac:spMk id="8" creationId="{7D8E8F9C-35B3-455E-A3E4-D917B9E878F2}"/>
          </ac:spMkLst>
        </pc:spChg>
        <pc:spChg chg="add mod">
          <ac:chgData name="John Pierson" userId="ac1b104d-8aa6-4c29-87cf-a7a3d71e80a0" providerId="ADAL" clId="{36C82443-E17B-4A70-AC24-D9D1779DC235}" dt="2019-11-13T18:58:29.565" v="1692"/>
          <ac:spMkLst>
            <pc:docMk/>
            <pc:sldMk cId="3003877415" sldId="556"/>
            <ac:spMk id="9" creationId="{B9F837DA-E3EA-446C-8BB5-AC5266DB9794}"/>
          </ac:spMkLst>
        </pc:spChg>
        <pc:spChg chg="add mod">
          <ac:chgData name="John Pierson" userId="ac1b104d-8aa6-4c29-87cf-a7a3d71e80a0" providerId="ADAL" clId="{36C82443-E17B-4A70-AC24-D9D1779DC235}" dt="2019-11-13T18:58:29.565" v="1692"/>
          <ac:spMkLst>
            <pc:docMk/>
            <pc:sldMk cId="3003877415" sldId="556"/>
            <ac:spMk id="10" creationId="{07F34508-4A36-457C-9B6F-40746E12D68E}"/>
          </ac:spMkLst>
        </pc:spChg>
      </pc:sldChg>
      <pc:sldChg chg="modSp add">
        <pc:chgData name="John Pierson" userId="ac1b104d-8aa6-4c29-87cf-a7a3d71e80a0" providerId="ADAL" clId="{36C82443-E17B-4A70-AC24-D9D1779DC235}" dt="2019-11-13T19:21:13.304" v="1732" actId="20577"/>
        <pc:sldMkLst>
          <pc:docMk/>
          <pc:sldMk cId="1045337571" sldId="557"/>
        </pc:sldMkLst>
        <pc:spChg chg="mod">
          <ac:chgData name="John Pierson" userId="ac1b104d-8aa6-4c29-87cf-a7a3d71e80a0" providerId="ADAL" clId="{36C82443-E17B-4A70-AC24-D9D1779DC235}" dt="2019-11-13T19:21:13.304" v="1732" actId="20577"/>
          <ac:spMkLst>
            <pc:docMk/>
            <pc:sldMk cId="1045337571" sldId="557"/>
            <ac:spMk id="2" creationId="{00000000-0000-0000-0000-000000000000}"/>
          </ac:spMkLst>
        </pc:spChg>
      </pc:sldChg>
      <pc:sldChg chg="addSp delSp modSp add modTransition">
        <pc:chgData name="John Pierson" userId="ac1b104d-8aa6-4c29-87cf-a7a3d71e80a0" providerId="ADAL" clId="{36C82443-E17B-4A70-AC24-D9D1779DC235}" dt="2019-11-14T17:06:14.468" v="1805" actId="20577"/>
        <pc:sldMkLst>
          <pc:docMk/>
          <pc:sldMk cId="935559580" sldId="558"/>
        </pc:sldMkLst>
        <pc:spChg chg="del">
          <ac:chgData name="John Pierson" userId="ac1b104d-8aa6-4c29-87cf-a7a3d71e80a0" providerId="ADAL" clId="{36C82443-E17B-4A70-AC24-D9D1779DC235}" dt="2019-11-14T17:05:26.795" v="1737"/>
          <ac:spMkLst>
            <pc:docMk/>
            <pc:sldMk cId="935559580" sldId="558"/>
            <ac:spMk id="2" creationId="{2378854D-50B5-4F77-83A0-DEB652AE2EC7}"/>
          </ac:spMkLst>
        </pc:spChg>
        <pc:spChg chg="del">
          <ac:chgData name="John Pierson" userId="ac1b104d-8aa6-4c29-87cf-a7a3d71e80a0" providerId="ADAL" clId="{36C82443-E17B-4A70-AC24-D9D1779DC235}" dt="2019-11-14T17:05:26.795" v="1737"/>
          <ac:spMkLst>
            <pc:docMk/>
            <pc:sldMk cId="935559580" sldId="558"/>
            <ac:spMk id="3" creationId="{A053DE99-BF95-4699-B957-DC70812E520A}"/>
          </ac:spMkLst>
        </pc:spChg>
        <pc:spChg chg="del mod">
          <ac:chgData name="John Pierson" userId="ac1b104d-8aa6-4c29-87cf-a7a3d71e80a0" providerId="ADAL" clId="{36C82443-E17B-4A70-AC24-D9D1779DC235}" dt="2019-11-14T17:05:26.795" v="1737"/>
          <ac:spMkLst>
            <pc:docMk/>
            <pc:sldMk cId="935559580" sldId="558"/>
            <ac:spMk id="4" creationId="{589ABFA6-47DC-401C-ABAE-859A813BBE84}"/>
          </ac:spMkLst>
        </pc:spChg>
        <pc:spChg chg="del">
          <ac:chgData name="John Pierson" userId="ac1b104d-8aa6-4c29-87cf-a7a3d71e80a0" providerId="ADAL" clId="{36C82443-E17B-4A70-AC24-D9D1779DC235}" dt="2019-11-14T17:05:26.795" v="1737"/>
          <ac:spMkLst>
            <pc:docMk/>
            <pc:sldMk cId="935559580" sldId="558"/>
            <ac:spMk id="5" creationId="{1A1B0FD5-02B7-4986-A5BC-24CD249C650B}"/>
          </ac:spMkLst>
        </pc:spChg>
        <pc:spChg chg="add del mod">
          <ac:chgData name="John Pierson" userId="ac1b104d-8aa6-4c29-87cf-a7a3d71e80a0" providerId="ADAL" clId="{36C82443-E17B-4A70-AC24-D9D1779DC235}" dt="2019-11-14T17:05:45.973" v="1738"/>
          <ac:spMkLst>
            <pc:docMk/>
            <pc:sldMk cId="935559580" sldId="558"/>
            <ac:spMk id="6" creationId="{4AECF82C-5803-4517-A30C-65AB67B50C1D}"/>
          </ac:spMkLst>
        </pc:spChg>
        <pc:spChg chg="add del mod">
          <ac:chgData name="John Pierson" userId="ac1b104d-8aa6-4c29-87cf-a7a3d71e80a0" providerId="ADAL" clId="{36C82443-E17B-4A70-AC24-D9D1779DC235}" dt="2019-11-14T17:05:45.973" v="1738"/>
          <ac:spMkLst>
            <pc:docMk/>
            <pc:sldMk cId="935559580" sldId="558"/>
            <ac:spMk id="7" creationId="{06A8718C-9682-4152-882B-E079627D9207}"/>
          </ac:spMkLst>
        </pc:spChg>
        <pc:spChg chg="add del mod">
          <ac:chgData name="John Pierson" userId="ac1b104d-8aa6-4c29-87cf-a7a3d71e80a0" providerId="ADAL" clId="{36C82443-E17B-4A70-AC24-D9D1779DC235}" dt="2019-11-14T17:05:45.973" v="1738"/>
          <ac:spMkLst>
            <pc:docMk/>
            <pc:sldMk cId="935559580" sldId="558"/>
            <ac:spMk id="8" creationId="{930A1C65-D1BA-4BA1-8ED0-11555A617518}"/>
          </ac:spMkLst>
        </pc:spChg>
        <pc:spChg chg="add del mod">
          <ac:chgData name="John Pierson" userId="ac1b104d-8aa6-4c29-87cf-a7a3d71e80a0" providerId="ADAL" clId="{36C82443-E17B-4A70-AC24-D9D1779DC235}" dt="2019-11-14T17:05:51.681" v="1739"/>
          <ac:spMkLst>
            <pc:docMk/>
            <pc:sldMk cId="935559580" sldId="558"/>
            <ac:spMk id="9" creationId="{3D94C1C6-F7A1-430D-8F87-A9E5367C2A0D}"/>
          </ac:spMkLst>
        </pc:spChg>
        <pc:spChg chg="add mod">
          <ac:chgData name="John Pierson" userId="ac1b104d-8aa6-4c29-87cf-a7a3d71e80a0" providerId="ADAL" clId="{36C82443-E17B-4A70-AC24-D9D1779DC235}" dt="2019-11-14T17:06:14.468" v="1805" actId="20577"/>
          <ac:spMkLst>
            <pc:docMk/>
            <pc:sldMk cId="935559580" sldId="558"/>
            <ac:spMk id="10" creationId="{53A5595F-A8D8-492C-80FC-FA96442D2CA8}"/>
          </ac:spMkLst>
        </pc:spChg>
        <pc:spChg chg="add mod">
          <ac:chgData name="John Pierson" userId="ac1b104d-8aa6-4c29-87cf-a7a3d71e80a0" providerId="ADAL" clId="{36C82443-E17B-4A70-AC24-D9D1779DC235}" dt="2019-11-14T17:05:51.681" v="1739"/>
          <ac:spMkLst>
            <pc:docMk/>
            <pc:sldMk cId="935559580" sldId="558"/>
            <ac:spMk id="11" creationId="{D19BF21E-A200-4E4F-ACE5-53A892B80316}"/>
          </ac:spMkLst>
        </pc:spChg>
      </pc:sldChg>
      <pc:sldMasterChg chg="modSp setBg delSldLayout modSldLayout">
        <pc:chgData name="John Pierson" userId="ac1b104d-8aa6-4c29-87cf-a7a3d71e80a0" providerId="ADAL" clId="{36C82443-E17B-4A70-AC24-D9D1779DC235}" dt="2019-11-13T19:19:39.263" v="1694" actId="2696"/>
        <pc:sldMasterMkLst>
          <pc:docMk/>
          <pc:sldMasterMk cId="1571990985" sldId="2147483825"/>
        </pc:sldMasterMkLst>
        <pc:spChg chg="mod">
          <ac:chgData name="John Pierson" userId="ac1b104d-8aa6-4c29-87cf-a7a3d71e80a0" providerId="ADAL" clId="{36C82443-E17B-4A70-AC24-D9D1779DC235}" dt="2019-09-30T15:00:12.990" v="953"/>
          <ac:spMkLst>
            <pc:docMk/>
            <pc:sldMasterMk cId="1571990985" sldId="2147483825"/>
            <ac:spMk id="3"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ac:spMk id="5" creationId="{5142AF59-B3F0-6245-A63D-2A26D0205DAC}"/>
          </ac:spMkLst>
        </pc:spChg>
        <pc:spChg chg="mod">
          <ac:chgData name="John Pierson" userId="ac1b104d-8aa6-4c29-87cf-a7a3d71e80a0" providerId="ADAL" clId="{36C82443-E17B-4A70-AC24-D9D1779DC235}" dt="2019-09-30T15:00:12.990" v="953"/>
          <ac:spMkLst>
            <pc:docMk/>
            <pc:sldMasterMk cId="1571990985" sldId="2147483825"/>
            <ac:spMk id="6" creationId="{00000000-0000-0000-0000-000000000000}"/>
          </ac:spMkLst>
        </pc:spChg>
        <pc:sldLayoutChg chg="modSp del setBg">
          <pc:chgData name="John Pierson" userId="ac1b104d-8aa6-4c29-87cf-a7a3d71e80a0" providerId="ADAL" clId="{36C82443-E17B-4A70-AC24-D9D1779DC235}" dt="2019-11-13T18:58:04.377" v="1688" actId="2696"/>
          <pc:sldLayoutMkLst>
            <pc:docMk/>
            <pc:sldMasterMk cId="1571990985" sldId="2147483825"/>
            <pc:sldLayoutMk cId="723069129" sldId="2147483828"/>
          </pc:sldLayoutMkLst>
          <pc:spChg chg="mod">
            <ac:chgData name="John Pierson" userId="ac1b104d-8aa6-4c29-87cf-a7a3d71e80a0" providerId="ADAL" clId="{36C82443-E17B-4A70-AC24-D9D1779DC235}" dt="2019-09-30T15:00:12.990" v="953"/>
            <ac:spMkLst>
              <pc:docMk/>
              <pc:sldMasterMk cId="1571990985" sldId="2147483825"/>
              <pc:sldLayoutMk cId="723069129" sldId="2147483828"/>
              <ac:spMk id="2" creationId="{00000000-0000-0000-0000-000000000000}"/>
            </ac:spMkLst>
          </pc:spChg>
          <pc:picChg chg="mod">
            <ac:chgData name="John Pierson" userId="ac1b104d-8aa6-4c29-87cf-a7a3d71e80a0" providerId="ADAL" clId="{36C82443-E17B-4A70-AC24-D9D1779DC235}" dt="2019-09-30T15:00:12.990" v="953"/>
            <ac:picMkLst>
              <pc:docMk/>
              <pc:sldMasterMk cId="1571990985" sldId="2147483825"/>
              <pc:sldLayoutMk cId="723069129" sldId="2147483828"/>
              <ac:picMk id="4" creationId="{85BC8F2C-60B9-D444-A8A2-1A091C522641}"/>
            </ac:picMkLst>
          </pc:picChg>
        </pc:sldLayoutChg>
        <pc:sldLayoutChg chg="del">
          <pc:chgData name="John Pierson" userId="ac1b104d-8aa6-4c29-87cf-a7a3d71e80a0" providerId="ADAL" clId="{36C82443-E17B-4A70-AC24-D9D1779DC235}" dt="2019-09-26T19:14:59.001" v="379" actId="2696"/>
          <pc:sldLayoutMkLst>
            <pc:docMk/>
            <pc:sldMasterMk cId="1571990985" sldId="2147483825"/>
            <pc:sldLayoutMk cId="1782873034" sldId="2147483829"/>
          </pc:sldLayoutMkLst>
        </pc:sldLayoutChg>
        <pc:sldLayoutChg chg="modSp">
          <pc:chgData name="John Pierson" userId="ac1b104d-8aa6-4c29-87cf-a7a3d71e80a0" providerId="ADAL" clId="{36C82443-E17B-4A70-AC24-D9D1779DC235}" dt="2019-09-30T15:00:12.990" v="953"/>
          <pc:sldLayoutMkLst>
            <pc:docMk/>
            <pc:sldMasterMk cId="1571990985" sldId="2147483825"/>
            <pc:sldLayoutMk cId="282960310" sldId="2147483830"/>
          </pc:sldLayoutMkLst>
          <pc:spChg chg="mod">
            <ac:chgData name="John Pierson" userId="ac1b104d-8aa6-4c29-87cf-a7a3d71e80a0" providerId="ADAL" clId="{36C82443-E17B-4A70-AC24-D9D1779DC235}" dt="2019-09-30T15:00:12.990" v="953"/>
            <ac:spMkLst>
              <pc:docMk/>
              <pc:sldMasterMk cId="1571990985" sldId="2147483825"/>
              <pc:sldLayoutMk cId="282960310" sldId="2147483830"/>
              <ac:spMk id="2"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282960310" sldId="2147483830"/>
              <ac:spMk id="4"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282960310" sldId="2147483830"/>
              <ac:spMk id="6" creationId="{00000000-0000-0000-0000-000000000000}"/>
            </ac:spMkLst>
          </pc:spChg>
        </pc:sldLayoutChg>
        <pc:sldLayoutChg chg="modSp del">
          <pc:chgData name="John Pierson" userId="ac1b104d-8aa6-4c29-87cf-a7a3d71e80a0" providerId="ADAL" clId="{36C82443-E17B-4A70-AC24-D9D1779DC235}" dt="2019-11-13T19:19:39.263" v="1694" actId="2696"/>
          <pc:sldLayoutMkLst>
            <pc:docMk/>
            <pc:sldMasterMk cId="1571990985" sldId="2147483825"/>
            <pc:sldLayoutMk cId="3173598187" sldId="2147483831"/>
          </pc:sldLayoutMkLst>
          <pc:spChg chg="mod">
            <ac:chgData name="John Pierson" userId="ac1b104d-8aa6-4c29-87cf-a7a3d71e80a0" providerId="ADAL" clId="{36C82443-E17B-4A70-AC24-D9D1779DC235}" dt="2019-09-30T15:00:12.990" v="953"/>
            <ac:spMkLst>
              <pc:docMk/>
              <pc:sldMasterMk cId="1571990985" sldId="2147483825"/>
              <pc:sldLayoutMk cId="3173598187" sldId="2147483831"/>
              <ac:spMk id="2"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3173598187" sldId="2147483831"/>
              <ac:spMk id="4"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3173598187" sldId="2147483831"/>
              <ac:spMk id="6"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3173598187" sldId="2147483831"/>
              <ac:spMk id="10"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3173598187" sldId="2147483831"/>
              <ac:spMk id="11"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3173598187" sldId="2147483831"/>
              <ac:spMk id="12"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3173598187" sldId="2147483831"/>
              <ac:spMk id="13" creationId="{00000000-0000-0000-0000-000000000000}"/>
            </ac:spMkLst>
          </pc:spChg>
        </pc:sldLayoutChg>
        <pc:sldLayoutChg chg="modSp">
          <pc:chgData name="John Pierson" userId="ac1b104d-8aa6-4c29-87cf-a7a3d71e80a0" providerId="ADAL" clId="{36C82443-E17B-4A70-AC24-D9D1779DC235}" dt="2019-09-30T15:00:12.990" v="953"/>
          <pc:sldLayoutMkLst>
            <pc:docMk/>
            <pc:sldMasterMk cId="1571990985" sldId="2147483825"/>
            <pc:sldLayoutMk cId="1656074397" sldId="2147483832"/>
          </pc:sldLayoutMkLst>
          <pc:spChg chg="mod">
            <ac:chgData name="John Pierson" userId="ac1b104d-8aa6-4c29-87cf-a7a3d71e80a0" providerId="ADAL" clId="{36C82443-E17B-4A70-AC24-D9D1779DC235}" dt="2019-09-30T15:00:12.990" v="953"/>
            <ac:spMkLst>
              <pc:docMk/>
              <pc:sldMasterMk cId="1571990985" sldId="2147483825"/>
              <pc:sldLayoutMk cId="1656074397" sldId="2147483832"/>
              <ac:spMk id="4"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1656074397" sldId="2147483832"/>
              <ac:spMk id="8" creationId="{00000000-0000-0000-0000-000000000000}"/>
            </ac:spMkLst>
          </pc:spChg>
        </pc:sldLayoutChg>
        <pc:sldLayoutChg chg="modSp del">
          <pc:chgData name="John Pierson" userId="ac1b104d-8aa6-4c29-87cf-a7a3d71e80a0" providerId="ADAL" clId="{36C82443-E17B-4A70-AC24-D9D1779DC235}" dt="2019-11-13T18:58:00.441" v="1683" actId="2696"/>
          <pc:sldLayoutMkLst>
            <pc:docMk/>
            <pc:sldMasterMk cId="1571990985" sldId="2147483825"/>
            <pc:sldLayoutMk cId="3890165279" sldId="2147483833"/>
          </pc:sldLayoutMkLst>
          <pc:spChg chg="mod">
            <ac:chgData name="John Pierson" userId="ac1b104d-8aa6-4c29-87cf-a7a3d71e80a0" providerId="ADAL" clId="{36C82443-E17B-4A70-AC24-D9D1779DC235}" dt="2019-09-30T15:00:12.990" v="953"/>
            <ac:spMkLst>
              <pc:docMk/>
              <pc:sldMasterMk cId="1571990985" sldId="2147483825"/>
              <pc:sldLayoutMk cId="3890165279" sldId="2147483833"/>
              <ac:spMk id="2"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3890165279" sldId="2147483833"/>
              <ac:spMk id="4"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3890165279" sldId="2147483833"/>
              <ac:spMk id="6"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3890165279" sldId="2147483833"/>
              <ac:spMk id="9"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3890165279" sldId="2147483833"/>
              <ac:spMk id="10"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3890165279" sldId="2147483833"/>
              <ac:spMk id="11"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3890165279" sldId="2147483833"/>
              <ac:spMk id="14"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3890165279" sldId="2147483833"/>
              <ac:spMk id="15"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3890165279" sldId="2147483833"/>
              <ac:spMk id="16" creationId="{00000000-0000-0000-0000-000000000000}"/>
            </ac:spMkLst>
          </pc:spChg>
        </pc:sldLayoutChg>
        <pc:sldLayoutChg chg="modSp del">
          <pc:chgData name="John Pierson" userId="ac1b104d-8aa6-4c29-87cf-a7a3d71e80a0" providerId="ADAL" clId="{36C82443-E17B-4A70-AC24-D9D1779DC235}" dt="2019-11-13T18:57:59.765" v="1681" actId="2696"/>
          <pc:sldLayoutMkLst>
            <pc:docMk/>
            <pc:sldMasterMk cId="1571990985" sldId="2147483825"/>
            <pc:sldLayoutMk cId="225429614" sldId="2147483834"/>
          </pc:sldLayoutMkLst>
          <pc:spChg chg="mod">
            <ac:chgData name="John Pierson" userId="ac1b104d-8aa6-4c29-87cf-a7a3d71e80a0" providerId="ADAL" clId="{36C82443-E17B-4A70-AC24-D9D1779DC235}" dt="2019-09-30T15:00:12.990" v="953"/>
            <ac:spMkLst>
              <pc:docMk/>
              <pc:sldMasterMk cId="1571990985" sldId="2147483825"/>
              <pc:sldLayoutMk cId="225429614" sldId="2147483834"/>
              <ac:spMk id="4"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225429614" sldId="2147483834"/>
              <ac:spMk id="5"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225429614" sldId="2147483834"/>
              <ac:spMk id="8" creationId="{00000000-0000-0000-0000-000000000000}"/>
            </ac:spMkLst>
          </pc:spChg>
        </pc:sldLayoutChg>
        <pc:sldLayoutChg chg="modSp">
          <pc:chgData name="John Pierson" userId="ac1b104d-8aa6-4c29-87cf-a7a3d71e80a0" providerId="ADAL" clId="{36C82443-E17B-4A70-AC24-D9D1779DC235}" dt="2019-09-30T15:00:12.990" v="953"/>
          <pc:sldLayoutMkLst>
            <pc:docMk/>
            <pc:sldMasterMk cId="1571990985" sldId="2147483825"/>
            <pc:sldLayoutMk cId="1189664938" sldId="2147483835"/>
          </pc:sldLayoutMkLst>
          <pc:spChg chg="mod">
            <ac:chgData name="John Pierson" userId="ac1b104d-8aa6-4c29-87cf-a7a3d71e80a0" providerId="ADAL" clId="{36C82443-E17B-4A70-AC24-D9D1779DC235}" dt="2019-09-30T15:00:12.990" v="953"/>
            <ac:spMkLst>
              <pc:docMk/>
              <pc:sldMasterMk cId="1571990985" sldId="2147483825"/>
              <pc:sldLayoutMk cId="1189664938" sldId="2147483835"/>
              <ac:spMk id="4"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1189664938" sldId="2147483835"/>
              <ac:spMk id="8"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1189664938" sldId="2147483835"/>
              <ac:spMk id="9" creationId="{00000000-0000-0000-0000-000000000000}"/>
            </ac:spMkLst>
          </pc:spChg>
        </pc:sldLayoutChg>
        <pc:sldLayoutChg chg="modSp">
          <pc:chgData name="John Pierson" userId="ac1b104d-8aa6-4c29-87cf-a7a3d71e80a0" providerId="ADAL" clId="{36C82443-E17B-4A70-AC24-D9D1779DC235}" dt="2019-09-30T15:00:12.990" v="953"/>
          <pc:sldLayoutMkLst>
            <pc:docMk/>
            <pc:sldMasterMk cId="1571990985" sldId="2147483825"/>
            <pc:sldLayoutMk cId="3145553971" sldId="2147483836"/>
          </pc:sldLayoutMkLst>
          <pc:spChg chg="mod">
            <ac:chgData name="John Pierson" userId="ac1b104d-8aa6-4c29-87cf-a7a3d71e80a0" providerId="ADAL" clId="{36C82443-E17B-4A70-AC24-D9D1779DC235}" dt="2019-09-30T15:00:12.990" v="953"/>
            <ac:spMkLst>
              <pc:docMk/>
              <pc:sldMasterMk cId="1571990985" sldId="2147483825"/>
              <pc:sldLayoutMk cId="3145553971" sldId="2147483836"/>
              <ac:spMk id="4"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3145553971" sldId="2147483836"/>
              <ac:spMk id="5"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3145553971" sldId="2147483836"/>
              <ac:spMk id="7"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3145553971" sldId="2147483836"/>
              <ac:spMk id="8"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3145553971" sldId="2147483836"/>
              <ac:spMk id="9"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3145553971" sldId="2147483836"/>
              <ac:spMk id="10" creationId="{00000000-0000-0000-0000-000000000000}"/>
            </ac:spMkLst>
          </pc:spChg>
        </pc:sldLayoutChg>
        <pc:sldLayoutChg chg="modSp">
          <pc:chgData name="John Pierson" userId="ac1b104d-8aa6-4c29-87cf-a7a3d71e80a0" providerId="ADAL" clId="{36C82443-E17B-4A70-AC24-D9D1779DC235}" dt="2019-09-30T15:00:12.990" v="953"/>
          <pc:sldLayoutMkLst>
            <pc:docMk/>
            <pc:sldMasterMk cId="1571990985" sldId="2147483825"/>
            <pc:sldLayoutMk cId="284506053" sldId="2147483837"/>
          </pc:sldLayoutMkLst>
          <pc:spChg chg="mod">
            <ac:chgData name="John Pierson" userId="ac1b104d-8aa6-4c29-87cf-a7a3d71e80a0" providerId="ADAL" clId="{36C82443-E17B-4A70-AC24-D9D1779DC235}" dt="2019-09-30T15:00:12.990" v="953"/>
            <ac:spMkLst>
              <pc:docMk/>
              <pc:sldMasterMk cId="1571990985" sldId="2147483825"/>
              <pc:sldLayoutMk cId="284506053" sldId="2147483837"/>
              <ac:spMk id="2"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284506053" sldId="2147483837"/>
              <ac:spMk id="5"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284506053" sldId="2147483837"/>
              <ac:spMk id="6"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284506053" sldId="2147483837"/>
              <ac:spMk id="8" creationId="{00000000-0000-0000-0000-000000000000}"/>
            </ac:spMkLst>
          </pc:spChg>
        </pc:sldLayoutChg>
        <pc:sldLayoutChg chg="modSp del">
          <pc:chgData name="John Pierson" userId="ac1b104d-8aa6-4c29-87cf-a7a3d71e80a0" providerId="ADAL" clId="{36C82443-E17B-4A70-AC24-D9D1779DC235}" dt="2019-11-13T18:57:56.921" v="1676" actId="2696"/>
          <pc:sldLayoutMkLst>
            <pc:docMk/>
            <pc:sldMasterMk cId="1571990985" sldId="2147483825"/>
            <pc:sldLayoutMk cId="1564324825" sldId="2147483838"/>
          </pc:sldLayoutMkLst>
          <pc:spChg chg="mod">
            <ac:chgData name="John Pierson" userId="ac1b104d-8aa6-4c29-87cf-a7a3d71e80a0" providerId="ADAL" clId="{36C82443-E17B-4A70-AC24-D9D1779DC235}" dt="2019-09-30T15:00:12.990" v="953"/>
            <ac:spMkLst>
              <pc:docMk/>
              <pc:sldMasterMk cId="1571990985" sldId="2147483825"/>
              <pc:sldLayoutMk cId="1564324825" sldId="2147483838"/>
              <ac:spMk id="2"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1564324825" sldId="2147483838"/>
              <ac:spMk id="5"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1564324825" sldId="2147483838"/>
              <ac:spMk id="7"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1564324825" sldId="2147483838"/>
              <ac:spMk id="8" creationId="{00000000-0000-0000-0000-000000000000}"/>
            </ac:spMkLst>
          </pc:spChg>
        </pc:sldLayoutChg>
        <pc:sldLayoutChg chg="modSp del">
          <pc:chgData name="John Pierson" userId="ac1b104d-8aa6-4c29-87cf-a7a3d71e80a0" providerId="ADAL" clId="{36C82443-E17B-4A70-AC24-D9D1779DC235}" dt="2019-11-13T18:57:56.186" v="1674" actId="2696"/>
          <pc:sldLayoutMkLst>
            <pc:docMk/>
            <pc:sldMasterMk cId="1571990985" sldId="2147483825"/>
            <pc:sldLayoutMk cId="1019326423" sldId="2147483839"/>
          </pc:sldLayoutMkLst>
          <pc:spChg chg="mod">
            <ac:chgData name="John Pierson" userId="ac1b104d-8aa6-4c29-87cf-a7a3d71e80a0" providerId="ADAL" clId="{36C82443-E17B-4A70-AC24-D9D1779DC235}" dt="2019-09-30T15:00:12.990" v="953"/>
            <ac:spMkLst>
              <pc:docMk/>
              <pc:sldMasterMk cId="1571990985" sldId="2147483825"/>
              <pc:sldLayoutMk cId="1019326423" sldId="2147483839"/>
              <ac:spMk id="4"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1019326423" sldId="2147483839"/>
              <ac:spMk id="5"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1019326423" sldId="2147483839"/>
              <ac:spMk id="8" creationId="{00000000-0000-0000-0000-000000000000}"/>
            </ac:spMkLst>
          </pc:spChg>
        </pc:sldLayoutChg>
        <pc:sldLayoutChg chg="modSp">
          <pc:chgData name="John Pierson" userId="ac1b104d-8aa6-4c29-87cf-a7a3d71e80a0" providerId="ADAL" clId="{36C82443-E17B-4A70-AC24-D9D1779DC235}" dt="2019-09-30T15:00:12.990" v="953"/>
          <pc:sldLayoutMkLst>
            <pc:docMk/>
            <pc:sldMasterMk cId="1571990985" sldId="2147483825"/>
            <pc:sldLayoutMk cId="2201692438" sldId="2147483840"/>
          </pc:sldLayoutMkLst>
          <pc:spChg chg="mod">
            <ac:chgData name="John Pierson" userId="ac1b104d-8aa6-4c29-87cf-a7a3d71e80a0" providerId="ADAL" clId="{36C82443-E17B-4A70-AC24-D9D1779DC235}" dt="2019-09-30T15:00:12.990" v="953"/>
            <ac:spMkLst>
              <pc:docMk/>
              <pc:sldMasterMk cId="1571990985" sldId="2147483825"/>
              <pc:sldLayoutMk cId="2201692438" sldId="2147483840"/>
              <ac:spMk id="2"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2201692438" sldId="2147483840"/>
              <ac:spMk id="5" creationId="{00000000-0000-0000-0000-000000000000}"/>
            </ac:spMkLst>
          </pc:spChg>
        </pc:sldLayoutChg>
        <pc:sldLayoutChg chg="modSp setBg">
          <pc:chgData name="John Pierson" userId="ac1b104d-8aa6-4c29-87cf-a7a3d71e80a0" providerId="ADAL" clId="{36C82443-E17B-4A70-AC24-D9D1779DC235}" dt="2019-09-30T15:04:06.950" v="958"/>
          <pc:sldLayoutMkLst>
            <pc:docMk/>
            <pc:sldMasterMk cId="1571990985" sldId="2147483825"/>
            <pc:sldLayoutMk cId="2432466351" sldId="2147483844"/>
          </pc:sldLayoutMkLst>
          <pc:picChg chg="mod">
            <ac:chgData name="John Pierson" userId="ac1b104d-8aa6-4c29-87cf-a7a3d71e80a0" providerId="ADAL" clId="{36C82443-E17B-4A70-AC24-D9D1779DC235}" dt="2019-09-30T15:00:12.990" v="953"/>
            <ac:picMkLst>
              <pc:docMk/>
              <pc:sldMasterMk cId="1571990985" sldId="2147483825"/>
              <pc:sldLayoutMk cId="2432466351" sldId="2147483844"/>
              <ac:picMk id="6" creationId="{00000000-0000-0000-0000-000000000000}"/>
            </ac:picMkLst>
          </pc:picChg>
          <pc:picChg chg="mod">
            <ac:chgData name="John Pierson" userId="ac1b104d-8aa6-4c29-87cf-a7a3d71e80a0" providerId="ADAL" clId="{36C82443-E17B-4A70-AC24-D9D1779DC235}" dt="2019-09-30T15:00:12.990" v="953"/>
            <ac:picMkLst>
              <pc:docMk/>
              <pc:sldMasterMk cId="1571990985" sldId="2147483825"/>
              <pc:sldLayoutMk cId="2432466351" sldId="2147483844"/>
              <ac:picMk id="9" creationId="{900248FA-850F-A84C-9592-7208E3083013}"/>
            </ac:picMkLst>
          </pc:picChg>
          <pc:picChg chg="mod">
            <ac:chgData name="John Pierson" userId="ac1b104d-8aa6-4c29-87cf-a7a3d71e80a0" providerId="ADAL" clId="{36C82443-E17B-4A70-AC24-D9D1779DC235}" dt="2019-09-30T15:00:12.990" v="953"/>
            <ac:picMkLst>
              <pc:docMk/>
              <pc:sldMasterMk cId="1571990985" sldId="2147483825"/>
              <pc:sldLayoutMk cId="2432466351" sldId="2147483844"/>
              <ac:picMk id="11" creationId="{44F951F8-870A-0145-8E1A-E8A59F5707F2}"/>
            </ac:picMkLst>
          </pc:picChg>
        </pc:sldLayoutChg>
        <pc:sldLayoutChg chg="modSp setBg">
          <pc:chgData name="John Pierson" userId="ac1b104d-8aa6-4c29-87cf-a7a3d71e80a0" providerId="ADAL" clId="{36C82443-E17B-4A70-AC24-D9D1779DC235}" dt="2019-09-30T15:01:56.123" v="956"/>
          <pc:sldLayoutMkLst>
            <pc:docMk/>
            <pc:sldMasterMk cId="1571990985" sldId="2147483825"/>
            <pc:sldLayoutMk cId="2580825133" sldId="2147483847"/>
          </pc:sldLayoutMkLst>
          <pc:spChg chg="mod">
            <ac:chgData name="John Pierson" userId="ac1b104d-8aa6-4c29-87cf-a7a3d71e80a0" providerId="ADAL" clId="{36C82443-E17B-4A70-AC24-D9D1779DC235}" dt="2019-09-30T15:00:12.990" v="953"/>
            <ac:spMkLst>
              <pc:docMk/>
              <pc:sldMasterMk cId="1571990985" sldId="2147483825"/>
              <pc:sldLayoutMk cId="2580825133" sldId="2147483847"/>
              <ac:spMk id="2" creationId="{5E9EA748-F1F0-444C-8CD5-0DA1581F2DBE}"/>
            </ac:spMkLst>
          </pc:spChg>
          <pc:spChg chg="mod">
            <ac:chgData name="John Pierson" userId="ac1b104d-8aa6-4c29-87cf-a7a3d71e80a0" providerId="ADAL" clId="{36C82443-E17B-4A70-AC24-D9D1779DC235}" dt="2019-09-30T15:00:12.990" v="953"/>
            <ac:spMkLst>
              <pc:docMk/>
              <pc:sldMasterMk cId="1571990985" sldId="2147483825"/>
              <pc:sldLayoutMk cId="2580825133" sldId="2147483847"/>
              <ac:spMk id="3"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2580825133" sldId="2147483847"/>
              <ac:spMk id="4" creationId="{87D8E519-EF3E-A94E-AB90-AEBC742061CC}"/>
            </ac:spMkLst>
          </pc:spChg>
          <pc:spChg chg="mod">
            <ac:chgData name="John Pierson" userId="ac1b104d-8aa6-4c29-87cf-a7a3d71e80a0" providerId="ADAL" clId="{36C82443-E17B-4A70-AC24-D9D1779DC235}" dt="2019-09-30T15:00:12.990" v="953"/>
            <ac:spMkLst>
              <pc:docMk/>
              <pc:sldMasterMk cId="1571990985" sldId="2147483825"/>
              <pc:sldLayoutMk cId="2580825133" sldId="2147483847"/>
              <ac:spMk id="5" creationId="{00000000-0000-0000-0000-000000000000}"/>
            </ac:spMkLst>
          </pc:spChg>
          <pc:spChg chg="mod">
            <ac:chgData name="John Pierson" userId="ac1b104d-8aa6-4c29-87cf-a7a3d71e80a0" providerId="ADAL" clId="{36C82443-E17B-4A70-AC24-D9D1779DC235}" dt="2019-09-30T15:00:12.990" v="953"/>
            <ac:spMkLst>
              <pc:docMk/>
              <pc:sldMasterMk cId="1571990985" sldId="2147483825"/>
              <pc:sldLayoutMk cId="2580825133" sldId="2147483847"/>
              <ac:spMk id="8" creationId="{00000000-0000-0000-0000-000000000000}"/>
            </ac:spMkLst>
          </pc:spChg>
          <pc:picChg chg="mod">
            <ac:chgData name="John Pierson" userId="ac1b104d-8aa6-4c29-87cf-a7a3d71e80a0" providerId="ADAL" clId="{36C82443-E17B-4A70-AC24-D9D1779DC235}" dt="2019-09-30T15:00:12.990" v="953"/>
            <ac:picMkLst>
              <pc:docMk/>
              <pc:sldMasterMk cId="1571990985" sldId="2147483825"/>
              <pc:sldLayoutMk cId="2580825133" sldId="2147483847"/>
              <ac:picMk id="10" creationId="{00000000-0000-0000-0000-000000000000}"/>
            </ac:picMkLst>
          </pc:picChg>
          <pc:picChg chg="mod">
            <ac:chgData name="John Pierson" userId="ac1b104d-8aa6-4c29-87cf-a7a3d71e80a0" providerId="ADAL" clId="{36C82443-E17B-4A70-AC24-D9D1779DC235}" dt="2019-09-30T15:00:12.990" v="953"/>
            <ac:picMkLst>
              <pc:docMk/>
              <pc:sldMasterMk cId="1571990985" sldId="2147483825"/>
              <pc:sldLayoutMk cId="2580825133" sldId="2147483847"/>
              <ac:picMk id="12" creationId="{44BF2A96-E99C-974F-94AD-B76FF03C1FE6}"/>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Shape 18"/>
          <p:cNvSpPr>
            <a:spLocks noGrp="1" noRot="1" noChangeAspect="1"/>
          </p:cNvSpPr>
          <p:nvPr>
            <p:ph type="sldImg"/>
          </p:nvPr>
        </p:nvSpPr>
        <p:spPr>
          <a:xfrm>
            <a:off x="381000" y="685800"/>
            <a:ext cx="6096000" cy="3429000"/>
          </a:xfrm>
          <a:prstGeom prst="rect">
            <a:avLst/>
          </a:prstGeom>
        </p:spPr>
        <p:txBody>
          <a:bodyPr/>
          <a:lstStyle/>
          <a:p>
            <a:endParaRPr/>
          </a:p>
        </p:txBody>
      </p:sp>
      <p:sp>
        <p:nvSpPr>
          <p:cNvPr id="19" name="Shape 1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150647755"/>
      </p:ext>
    </p:extLst>
  </p:cSld>
  <p:clrMap bg1="lt1" tx1="dk1" bg2="lt2" tx2="dk2" accent1="accent1" accent2="accent2" accent3="accent3" accent4="accent4" accent5="accent5" accent6="accent6" hlink="hlink" folHlink="folHlink"/>
  <p:notesStyle>
    <a:lvl1pPr defTabSz="342831" latinLnBrk="0">
      <a:defRPr sz="900">
        <a:latin typeface="+mj-lt"/>
        <a:ea typeface="+mj-ea"/>
        <a:cs typeface="+mj-cs"/>
        <a:sym typeface="Montserrat Light"/>
      </a:defRPr>
    </a:lvl1pPr>
    <a:lvl2pPr indent="85725" defTabSz="342831" latinLnBrk="0">
      <a:defRPr sz="900">
        <a:latin typeface="+mj-lt"/>
        <a:ea typeface="+mj-ea"/>
        <a:cs typeface="+mj-cs"/>
        <a:sym typeface="Montserrat Light"/>
      </a:defRPr>
    </a:lvl2pPr>
    <a:lvl3pPr indent="171450" defTabSz="342831" latinLnBrk="0">
      <a:defRPr sz="900">
        <a:latin typeface="+mj-lt"/>
        <a:ea typeface="+mj-ea"/>
        <a:cs typeface="+mj-cs"/>
        <a:sym typeface="Montserrat Light"/>
      </a:defRPr>
    </a:lvl3pPr>
    <a:lvl4pPr indent="257175" defTabSz="342831" latinLnBrk="0">
      <a:defRPr sz="900">
        <a:latin typeface="+mj-lt"/>
        <a:ea typeface="+mj-ea"/>
        <a:cs typeface="+mj-cs"/>
        <a:sym typeface="Montserrat Light"/>
      </a:defRPr>
    </a:lvl4pPr>
    <a:lvl5pPr indent="342900" defTabSz="342831" latinLnBrk="0">
      <a:defRPr sz="900">
        <a:latin typeface="+mj-lt"/>
        <a:ea typeface="+mj-ea"/>
        <a:cs typeface="+mj-cs"/>
        <a:sym typeface="Montserrat Light"/>
      </a:defRPr>
    </a:lvl5pPr>
    <a:lvl6pPr indent="428625" defTabSz="342831" latinLnBrk="0">
      <a:defRPr sz="900">
        <a:latin typeface="+mj-lt"/>
        <a:ea typeface="+mj-ea"/>
        <a:cs typeface="+mj-cs"/>
        <a:sym typeface="Montserrat Light"/>
      </a:defRPr>
    </a:lvl6pPr>
    <a:lvl7pPr indent="514350" defTabSz="342831" latinLnBrk="0">
      <a:defRPr sz="900">
        <a:latin typeface="+mj-lt"/>
        <a:ea typeface="+mj-ea"/>
        <a:cs typeface="+mj-cs"/>
        <a:sym typeface="Montserrat Light"/>
      </a:defRPr>
    </a:lvl7pPr>
    <a:lvl8pPr indent="600075" defTabSz="342831" latinLnBrk="0">
      <a:defRPr sz="900">
        <a:latin typeface="+mj-lt"/>
        <a:ea typeface="+mj-ea"/>
        <a:cs typeface="+mj-cs"/>
        <a:sym typeface="Montserrat Light"/>
      </a:defRPr>
    </a:lvl8pPr>
    <a:lvl9pPr indent="685800" defTabSz="342831" latinLnBrk="0">
      <a:defRPr sz="900">
        <a:latin typeface="+mj-lt"/>
        <a:ea typeface="+mj-ea"/>
        <a:cs typeface="+mj-cs"/>
        <a:sym typeface="Montserrat Ligh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Users can play: Try changing text after the colon on 'Rating', 'Author Name' etc. Try renaming the graph. Try adding Nodes and Wires.</a:t>
            </a:r>
          </a:p>
        </p:txBody>
      </p:sp>
    </p:spTree>
    <p:extLst>
      <p:ext uri="{BB962C8B-B14F-4D97-AF65-F5344CB8AC3E}">
        <p14:creationId xmlns:p14="http://schemas.microsoft.com/office/powerpoint/2010/main" val="4229342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956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383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249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0507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442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2754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8278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7115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2622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331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99451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www.autodesk.com/creativecommons" TargetMode="External"/><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www.autodesk.com/creativecommons"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BF2A96-E99C-974F-94AD-B76FF03C1F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45348" y="1024285"/>
            <a:ext cx="6698652" cy="4119045"/>
          </a:xfrm>
          <a:prstGeom prst="rect">
            <a:avLst/>
          </a:prstGeom>
        </p:spPr>
      </p:pic>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A390D8B-D3E1-C649-80FA-409A1257510D}" type="slidenum">
              <a:rPr lang="en-US" smtClean="0"/>
              <a:t>‹N°›</a:t>
            </a:fld>
            <a:endParaRPr lang="en-US"/>
          </a:p>
        </p:txBody>
      </p:sp>
      <p:sp>
        <p:nvSpPr>
          <p:cNvPr id="8" name="Shape 23"/>
          <p:cNvSpPr/>
          <p:nvPr userDrawn="1"/>
        </p:nvSpPr>
        <p:spPr>
          <a:xfrm>
            <a:off x="622971" y="524238"/>
            <a:ext cx="6080159" cy="785151"/>
          </a:xfrm>
          <a:prstGeom prst="rect">
            <a:avLst/>
          </a:prstGeom>
          <a:ln w="12700">
            <a:miter lim="400000"/>
          </a:ln>
          <a:extLst>
            <a:ext uri="{C572A759-6A51-4108-AA02-DFA0A04FC94B}">
              <ma14:wrappingTextBoxFlag xmlns="" xmlns:ma14="http://schemas.microsoft.com/office/mac/drawingml/2011/main" val="1"/>
            </a:ext>
          </a:extLst>
        </p:spPr>
        <p:txBody>
          <a:bodyPr wrap="square" lIns="17154" rIns="17154">
            <a:spAutoFit/>
          </a:bodyPr>
          <a:lstStyle>
            <a:lvl1pPr algn="ctr">
              <a:defRPr sz="16600" spc="10000">
                <a:solidFill>
                  <a:srgbClr val="FFFFFF"/>
                </a:solidFill>
                <a:latin typeface="Montserrat Regular"/>
                <a:ea typeface="Montserrat Regular"/>
                <a:cs typeface="Montserrat Regular"/>
                <a:sym typeface="Montserrat Regular"/>
              </a:defRPr>
            </a:lvl1pPr>
          </a:lstStyle>
          <a:p>
            <a:pPr algn="l"/>
            <a:endParaRPr sz="4502" spc="0">
              <a:solidFill>
                <a:srgbClr val="0696D7"/>
              </a:solidFill>
              <a:latin typeface="Artifakt Legend"/>
              <a:cs typeface="Artifakt Legend"/>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86499" y="4347614"/>
            <a:ext cx="1478709" cy="353694"/>
          </a:xfrm>
          <a:prstGeom prst="rect">
            <a:avLst/>
          </a:prstGeom>
        </p:spPr>
      </p:pic>
      <p:sp>
        <p:nvSpPr>
          <p:cNvPr id="3" name="Text Placeholder 2"/>
          <p:cNvSpPr>
            <a:spLocks noGrp="1"/>
          </p:cNvSpPr>
          <p:nvPr>
            <p:ph type="body" sz="quarter" idx="13" hasCustomPrompt="1"/>
          </p:nvPr>
        </p:nvSpPr>
        <p:spPr>
          <a:xfrm>
            <a:off x="623022" y="1959429"/>
            <a:ext cx="4850156" cy="925456"/>
          </a:xfrm>
        </p:spPr>
        <p:txBody>
          <a:bodyPr>
            <a:noAutofit/>
          </a:bodyPr>
          <a:lstStyle>
            <a:lvl1pPr marL="0" indent="0">
              <a:buNone/>
              <a:defRPr sz="1801"/>
            </a:lvl1pPr>
            <a:lvl2pPr marL="408272" indent="0">
              <a:buNone/>
              <a:defRPr sz="1201"/>
            </a:lvl2pPr>
            <a:lvl3pPr marL="816544" indent="0">
              <a:buNone/>
              <a:defRPr sz="1501"/>
            </a:lvl3pPr>
            <a:lvl4pPr marL="1224816" indent="0">
              <a:buNone/>
              <a:defRPr sz="1501"/>
            </a:lvl4pPr>
            <a:lvl5pPr marL="1633089" indent="0">
              <a:buNone/>
              <a:defRPr sz="1501"/>
            </a:lvl5pPr>
          </a:lstStyle>
          <a:p>
            <a:pPr lvl="0"/>
            <a:r>
              <a:rPr lang="en-US"/>
              <a:t>Click to edit Master text styles</a:t>
            </a:r>
          </a:p>
          <a:p>
            <a:pPr lvl="1"/>
            <a:r>
              <a:rPr lang="en-US"/>
              <a:t>Second level</a:t>
            </a:r>
          </a:p>
        </p:txBody>
      </p:sp>
      <p:sp>
        <p:nvSpPr>
          <p:cNvPr id="2" name="Title 1">
            <a:extLst>
              <a:ext uri="{FF2B5EF4-FFF2-40B4-BE49-F238E27FC236}">
                <a16:creationId xmlns:a16="http://schemas.microsoft.com/office/drawing/2014/main" id="{5E9EA748-F1F0-444C-8CD5-0DA1581F2DBE}"/>
              </a:ext>
            </a:extLst>
          </p:cNvPr>
          <p:cNvSpPr>
            <a:spLocks noGrp="1"/>
          </p:cNvSpPr>
          <p:nvPr>
            <p:ph type="title"/>
          </p:nvPr>
        </p:nvSpPr>
        <p:spPr>
          <a:xfrm>
            <a:off x="622971" y="611223"/>
            <a:ext cx="7887236" cy="994172"/>
          </a:xfrm>
        </p:spPr>
        <p:txBody>
          <a:bodyPr/>
          <a:lstStyle/>
          <a:p>
            <a:r>
              <a:rPr lang="en-US"/>
              <a:t>Click to edit Master title style</a:t>
            </a:r>
          </a:p>
        </p:txBody>
      </p:sp>
      <p:sp>
        <p:nvSpPr>
          <p:cNvPr id="4" name="TextBox 3">
            <a:extLst>
              <a:ext uri="{FF2B5EF4-FFF2-40B4-BE49-F238E27FC236}">
                <a16:creationId xmlns:a16="http://schemas.microsoft.com/office/drawing/2014/main" id="{87D8E519-EF3E-A94E-AB90-AEBC742061CC}"/>
              </a:ext>
            </a:extLst>
          </p:cNvPr>
          <p:cNvSpPr txBox="1"/>
          <p:nvPr userDrawn="1"/>
        </p:nvSpPr>
        <p:spPr>
          <a:xfrm>
            <a:off x="622971" y="3538106"/>
            <a:ext cx="3471149" cy="473335"/>
          </a:xfrm>
          <a:prstGeom prst="rect">
            <a:avLst/>
          </a:prstGeom>
          <a:noFill/>
        </p:spPr>
        <p:txBody>
          <a:bodyPr wrap="square" rtlCol="0">
            <a:spAutoFit/>
          </a:bodyPr>
          <a:lstStyle/>
          <a:p>
            <a:r>
              <a:rPr lang="en-US" sz="2476">
                <a:solidFill>
                  <a:schemeClr val="accent1"/>
                </a:solidFill>
              </a:rPr>
              <a:t>DYNAMO WORKSHOP</a:t>
            </a:r>
          </a:p>
        </p:txBody>
      </p:sp>
    </p:spTree>
    <p:extLst>
      <p:ext uri="{BB962C8B-B14F-4D97-AF65-F5344CB8AC3E}">
        <p14:creationId xmlns:p14="http://schemas.microsoft.com/office/powerpoint/2010/main" val="2580825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61913" y="60723"/>
            <a:ext cx="9020174" cy="994172"/>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Tree>
    <p:extLst>
      <p:ext uri="{BB962C8B-B14F-4D97-AF65-F5344CB8AC3E}">
        <p14:creationId xmlns:p14="http://schemas.microsoft.com/office/powerpoint/2010/main" val="1077018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a:t>Click to edit Master title style</a:t>
            </a:r>
            <a:endParaRPr lang="en-AU"/>
          </a:p>
        </p:txBody>
      </p:sp>
      <p:sp>
        <p:nvSpPr>
          <p:cNvPr id="3" name="Content Placeholder 2"/>
          <p:cNvSpPr>
            <a:spLocks noGrp="1"/>
          </p:cNvSpPr>
          <p:nvPr>
            <p:ph idx="1" hasCustomPrompt="1"/>
          </p:nvPr>
        </p:nvSpPr>
        <p:spPr>
          <a:xfrm>
            <a:off x="1748118" y="3307977"/>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a:t>description</a:t>
            </a:r>
            <a:endParaRPr lang="en-AU"/>
          </a:p>
        </p:txBody>
      </p:sp>
      <p:sp>
        <p:nvSpPr>
          <p:cNvPr id="5" name="Picture Placeholder 4">
            <a:extLst>
              <a:ext uri="{FF2B5EF4-FFF2-40B4-BE49-F238E27FC236}">
                <a16:creationId xmlns:a16="http://schemas.microsoft.com/office/drawing/2014/main" id="{8965864C-0F1C-4CDD-8B15-E950B65CB7A6}"/>
              </a:ext>
            </a:extLst>
          </p:cNvPr>
          <p:cNvSpPr>
            <a:spLocks noGrp="1"/>
          </p:cNvSpPr>
          <p:nvPr>
            <p:ph type="pic" sz="quarter" idx="10" hasCustomPrompt="1"/>
          </p:nvPr>
        </p:nvSpPr>
        <p:spPr>
          <a:xfrm>
            <a:off x="2105959" y="1914525"/>
            <a:ext cx="1629568" cy="1371600"/>
          </a:xfrm>
          <a:prstGeom prst="rect">
            <a:avLst/>
          </a:prstGeom>
        </p:spPr>
        <p:txBody>
          <a:bodyPr anchor="ctr"/>
          <a:lstStyle>
            <a:lvl1pPr marL="0" indent="0" algn="ctr">
              <a:buNone/>
              <a:defRPr/>
            </a:lvl1pPr>
          </a:lstStyle>
          <a:p>
            <a:r>
              <a:rPr lang="en-US"/>
              <a:t>icon</a:t>
            </a:r>
          </a:p>
        </p:txBody>
      </p:sp>
      <p:sp>
        <p:nvSpPr>
          <p:cNvPr id="6" name="Content Placeholder 2">
            <a:extLst>
              <a:ext uri="{FF2B5EF4-FFF2-40B4-BE49-F238E27FC236}">
                <a16:creationId xmlns:a16="http://schemas.microsoft.com/office/drawing/2014/main" id="{988C5B37-02CD-4A2B-81B1-D6F46BF1B893}"/>
              </a:ext>
            </a:extLst>
          </p:cNvPr>
          <p:cNvSpPr>
            <a:spLocks noGrp="1"/>
          </p:cNvSpPr>
          <p:nvPr>
            <p:ph idx="11" hasCustomPrompt="1"/>
          </p:nvPr>
        </p:nvSpPr>
        <p:spPr>
          <a:xfrm>
            <a:off x="4257672" y="3308398"/>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a:t>description</a:t>
            </a:r>
            <a:endParaRPr lang="en-AU"/>
          </a:p>
        </p:txBody>
      </p:sp>
      <p:sp>
        <p:nvSpPr>
          <p:cNvPr id="7" name="Picture Placeholder 4">
            <a:extLst>
              <a:ext uri="{FF2B5EF4-FFF2-40B4-BE49-F238E27FC236}">
                <a16:creationId xmlns:a16="http://schemas.microsoft.com/office/drawing/2014/main" id="{213620FB-D308-4E60-9DC3-3E0D96D6B17D}"/>
              </a:ext>
            </a:extLst>
          </p:cNvPr>
          <p:cNvSpPr>
            <a:spLocks noGrp="1"/>
          </p:cNvSpPr>
          <p:nvPr>
            <p:ph type="pic" sz="quarter" idx="12" hasCustomPrompt="1"/>
          </p:nvPr>
        </p:nvSpPr>
        <p:spPr>
          <a:xfrm>
            <a:off x="4615514" y="1885950"/>
            <a:ext cx="1629568" cy="1371600"/>
          </a:xfrm>
          <a:prstGeom prst="rect">
            <a:avLst/>
          </a:prstGeom>
        </p:spPr>
        <p:txBody>
          <a:bodyPr anchor="ctr"/>
          <a:lstStyle>
            <a:lvl1pPr marL="0" indent="0" algn="ctr">
              <a:buNone/>
              <a:defRPr/>
            </a:lvl1pPr>
          </a:lstStyle>
          <a:p>
            <a:r>
              <a:rPr lang="en-US"/>
              <a:t>icon</a:t>
            </a:r>
          </a:p>
        </p:txBody>
      </p:sp>
      <p:sp>
        <p:nvSpPr>
          <p:cNvPr id="8" name="Content Placeholder 2">
            <a:extLst>
              <a:ext uri="{FF2B5EF4-FFF2-40B4-BE49-F238E27FC236}">
                <a16:creationId xmlns:a16="http://schemas.microsoft.com/office/drawing/2014/main" id="{DFE533F7-D63D-439C-9900-7F95BDE5B737}"/>
              </a:ext>
            </a:extLst>
          </p:cNvPr>
          <p:cNvSpPr>
            <a:spLocks noGrp="1"/>
          </p:cNvSpPr>
          <p:nvPr>
            <p:ph idx="13" hasCustomPrompt="1"/>
          </p:nvPr>
        </p:nvSpPr>
        <p:spPr>
          <a:xfrm>
            <a:off x="6767228" y="3296071"/>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a:t>description</a:t>
            </a:r>
            <a:endParaRPr lang="en-AU"/>
          </a:p>
        </p:txBody>
      </p:sp>
      <p:sp>
        <p:nvSpPr>
          <p:cNvPr id="9" name="Picture Placeholder 4">
            <a:extLst>
              <a:ext uri="{FF2B5EF4-FFF2-40B4-BE49-F238E27FC236}">
                <a16:creationId xmlns:a16="http://schemas.microsoft.com/office/drawing/2014/main" id="{A83FBFF8-2DC6-4789-81EA-D36A415140D3}"/>
              </a:ext>
            </a:extLst>
          </p:cNvPr>
          <p:cNvSpPr>
            <a:spLocks noGrp="1"/>
          </p:cNvSpPr>
          <p:nvPr>
            <p:ph type="pic" sz="quarter" idx="14" hasCustomPrompt="1"/>
          </p:nvPr>
        </p:nvSpPr>
        <p:spPr>
          <a:xfrm>
            <a:off x="7125069" y="1902619"/>
            <a:ext cx="1629568" cy="1371600"/>
          </a:xfrm>
          <a:prstGeom prst="rect">
            <a:avLst/>
          </a:prstGeom>
        </p:spPr>
        <p:txBody>
          <a:bodyPr anchor="ctr"/>
          <a:lstStyle>
            <a:lvl1pPr marL="0" indent="0" algn="ctr">
              <a:buNone/>
              <a:defRPr/>
            </a:lvl1pPr>
          </a:lstStyle>
          <a:p>
            <a:r>
              <a:rPr lang="en-US"/>
              <a:t>icon</a:t>
            </a:r>
          </a:p>
        </p:txBody>
      </p:sp>
    </p:spTree>
    <p:extLst>
      <p:ext uri="{BB962C8B-B14F-4D97-AF65-F5344CB8AC3E}">
        <p14:creationId xmlns:p14="http://schemas.microsoft.com/office/powerpoint/2010/main" val="3839149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BF2A96-E99C-974F-94AD-B76FF03C1F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45348" y="1024285"/>
            <a:ext cx="6698652" cy="4119045"/>
          </a:xfrm>
          <a:prstGeom prst="rect">
            <a:avLst/>
          </a:prstGeom>
        </p:spPr>
      </p:pic>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A390D8B-D3E1-C649-80FA-409A1257510D}" type="slidenum">
              <a:rPr lang="en-US" smtClean="0"/>
              <a:t>‹N°›</a:t>
            </a:fld>
            <a:endParaRPr lang="en-US"/>
          </a:p>
        </p:txBody>
      </p:sp>
      <p:sp>
        <p:nvSpPr>
          <p:cNvPr id="8" name="Shape 23"/>
          <p:cNvSpPr/>
          <p:nvPr userDrawn="1"/>
        </p:nvSpPr>
        <p:spPr>
          <a:xfrm>
            <a:off x="622971" y="524238"/>
            <a:ext cx="6080158" cy="784830"/>
          </a:xfrm>
          <a:prstGeom prst="rect">
            <a:avLst/>
          </a:prstGeom>
          <a:ln w="12700">
            <a:miter lim="400000"/>
          </a:ln>
          <a:extLst>
            <a:ext uri="{C572A759-6A51-4108-AA02-DFA0A04FC94B}">
              <ma14:wrappingTextBoxFlag xmlns="" xmlns:ma14="http://schemas.microsoft.com/office/mac/drawingml/2011/main" val="1"/>
            </a:ext>
          </a:extLst>
        </p:spPr>
        <p:txBody>
          <a:bodyPr wrap="square" lIns="17145" rIns="17145">
            <a:spAutoFit/>
          </a:bodyPr>
          <a:lstStyle>
            <a:lvl1pPr algn="ctr">
              <a:defRPr sz="16600" spc="10000">
                <a:solidFill>
                  <a:srgbClr val="FFFFFF"/>
                </a:solidFill>
                <a:latin typeface="Montserrat Regular"/>
                <a:ea typeface="Montserrat Regular"/>
                <a:cs typeface="Montserrat Regular"/>
                <a:sym typeface="Montserrat Regular"/>
              </a:defRPr>
            </a:lvl1pPr>
          </a:lstStyle>
          <a:p>
            <a:pPr algn="l"/>
            <a:endParaRPr sz="4500" spc="0">
              <a:solidFill>
                <a:srgbClr val="0696D7"/>
              </a:solidFill>
              <a:latin typeface="Artifakt Legend"/>
              <a:cs typeface="Artifakt Legend"/>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86499" y="4347614"/>
            <a:ext cx="1478709" cy="353694"/>
          </a:xfrm>
          <a:prstGeom prst="rect">
            <a:avLst/>
          </a:prstGeom>
        </p:spPr>
      </p:pic>
      <p:sp>
        <p:nvSpPr>
          <p:cNvPr id="3" name="Text Placeholder 2"/>
          <p:cNvSpPr>
            <a:spLocks noGrp="1"/>
          </p:cNvSpPr>
          <p:nvPr>
            <p:ph type="body" sz="quarter" idx="13" hasCustomPrompt="1"/>
          </p:nvPr>
        </p:nvSpPr>
        <p:spPr>
          <a:xfrm>
            <a:off x="623022" y="1959429"/>
            <a:ext cx="4850156" cy="925456"/>
          </a:xfrm>
        </p:spPr>
        <p:txBody>
          <a:bodyPr>
            <a:noAutofit/>
          </a:bodyPr>
          <a:lstStyle>
            <a:lvl1pPr marL="0" indent="0">
              <a:buNone/>
              <a:defRPr sz="1800"/>
            </a:lvl1pPr>
            <a:lvl2pPr marL="408068" indent="0">
              <a:buNone/>
              <a:defRPr sz="1200"/>
            </a:lvl2pPr>
            <a:lvl3pPr marL="816136" indent="0">
              <a:buNone/>
              <a:defRPr sz="1500"/>
            </a:lvl3pPr>
            <a:lvl4pPr marL="1224204" indent="0">
              <a:buNone/>
              <a:defRPr sz="1500"/>
            </a:lvl4pPr>
            <a:lvl5pPr marL="1632273" indent="0">
              <a:buNone/>
              <a:defRPr sz="1500"/>
            </a:lvl5pPr>
          </a:lstStyle>
          <a:p>
            <a:pPr lvl="0"/>
            <a:r>
              <a:rPr lang="en-US"/>
              <a:t>Click to edit Master text styles</a:t>
            </a:r>
          </a:p>
          <a:p>
            <a:pPr lvl="1"/>
            <a:r>
              <a:rPr lang="en-US"/>
              <a:t>Second level</a:t>
            </a:r>
          </a:p>
        </p:txBody>
      </p:sp>
      <p:sp>
        <p:nvSpPr>
          <p:cNvPr id="2" name="Title 1">
            <a:extLst>
              <a:ext uri="{FF2B5EF4-FFF2-40B4-BE49-F238E27FC236}">
                <a16:creationId xmlns:a16="http://schemas.microsoft.com/office/drawing/2014/main" id="{5E9EA748-F1F0-444C-8CD5-0DA1581F2DBE}"/>
              </a:ext>
            </a:extLst>
          </p:cNvPr>
          <p:cNvSpPr>
            <a:spLocks noGrp="1"/>
          </p:cNvSpPr>
          <p:nvPr>
            <p:ph type="title"/>
          </p:nvPr>
        </p:nvSpPr>
        <p:spPr>
          <a:xfrm>
            <a:off x="622971" y="611222"/>
            <a:ext cx="7887236" cy="994172"/>
          </a:xfrm>
        </p:spPr>
        <p:txBody>
          <a:bodyPr/>
          <a:lstStyle/>
          <a:p>
            <a:r>
              <a:rPr lang="en-US"/>
              <a:t>Click to edit Master title style</a:t>
            </a:r>
          </a:p>
        </p:txBody>
      </p:sp>
      <p:sp>
        <p:nvSpPr>
          <p:cNvPr id="4" name="TextBox 3">
            <a:extLst>
              <a:ext uri="{FF2B5EF4-FFF2-40B4-BE49-F238E27FC236}">
                <a16:creationId xmlns:a16="http://schemas.microsoft.com/office/drawing/2014/main" id="{87D8E519-EF3E-A94E-AB90-AEBC742061CC}"/>
              </a:ext>
            </a:extLst>
          </p:cNvPr>
          <p:cNvSpPr txBox="1"/>
          <p:nvPr userDrawn="1"/>
        </p:nvSpPr>
        <p:spPr>
          <a:xfrm>
            <a:off x="622971" y="3538106"/>
            <a:ext cx="3471149" cy="477054"/>
          </a:xfrm>
          <a:prstGeom prst="rect">
            <a:avLst/>
          </a:prstGeom>
          <a:noFill/>
        </p:spPr>
        <p:txBody>
          <a:bodyPr wrap="square" rtlCol="0">
            <a:spAutoFit/>
          </a:bodyPr>
          <a:lstStyle/>
          <a:p>
            <a:r>
              <a:rPr lang="en-US" sz="2500">
                <a:solidFill>
                  <a:schemeClr val="accent1"/>
                </a:solidFill>
              </a:rPr>
              <a:t>DYNAMO WORKSHOP</a:t>
            </a:r>
          </a:p>
        </p:txBody>
      </p:sp>
    </p:spTree>
    <p:extLst>
      <p:ext uri="{BB962C8B-B14F-4D97-AF65-F5344CB8AC3E}">
        <p14:creationId xmlns:p14="http://schemas.microsoft.com/office/powerpoint/2010/main" val="2580825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857FA8-7906-6A4F-8BAD-021BDC9E7E1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45348" y="1025224"/>
            <a:ext cx="6698652" cy="4117167"/>
          </a:xfrm>
          <a:prstGeom prst="rect">
            <a:avLst/>
          </a:prstGeom>
        </p:spPr>
      </p:pic>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A390D8B-D3E1-C649-80FA-409A1257510D}" type="slidenum">
              <a:rPr lang="en-US" smtClean="0"/>
              <a:t>‹N°›</a:t>
            </a:fld>
            <a:endParaRPr lang="en-US"/>
          </a:p>
        </p:txBody>
      </p:sp>
      <p:sp>
        <p:nvSpPr>
          <p:cNvPr id="8" name="Shape 23"/>
          <p:cNvSpPr/>
          <p:nvPr userDrawn="1"/>
        </p:nvSpPr>
        <p:spPr>
          <a:xfrm>
            <a:off x="622971" y="524238"/>
            <a:ext cx="6080158" cy="784830"/>
          </a:xfrm>
          <a:prstGeom prst="rect">
            <a:avLst/>
          </a:prstGeom>
          <a:ln w="12700">
            <a:miter lim="400000"/>
          </a:ln>
          <a:extLst>
            <a:ext uri="{C572A759-6A51-4108-AA02-DFA0A04FC94B}">
              <ma14:wrappingTextBoxFlag xmlns="" xmlns:ma14="http://schemas.microsoft.com/office/mac/drawingml/2011/main" val="1"/>
            </a:ext>
          </a:extLst>
        </p:spPr>
        <p:txBody>
          <a:bodyPr wrap="square" lIns="17145" rIns="17145">
            <a:spAutoFit/>
          </a:bodyPr>
          <a:lstStyle>
            <a:lvl1pPr algn="ctr">
              <a:defRPr sz="16600" spc="10000">
                <a:solidFill>
                  <a:srgbClr val="FFFFFF"/>
                </a:solidFill>
                <a:latin typeface="Montserrat Regular"/>
                <a:ea typeface="Montserrat Regular"/>
                <a:cs typeface="Montserrat Regular"/>
                <a:sym typeface="Montserrat Regular"/>
              </a:defRPr>
            </a:lvl1pPr>
          </a:lstStyle>
          <a:p>
            <a:pPr algn="l"/>
            <a:endParaRPr sz="4500" spc="0">
              <a:solidFill>
                <a:srgbClr val="0696D7"/>
              </a:solidFill>
              <a:latin typeface="Artifakt Legend"/>
              <a:cs typeface="Artifakt Legend"/>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86499" y="4347614"/>
            <a:ext cx="1478709" cy="353694"/>
          </a:xfrm>
          <a:prstGeom prst="rect">
            <a:avLst/>
          </a:prstGeom>
        </p:spPr>
      </p:pic>
      <p:sp>
        <p:nvSpPr>
          <p:cNvPr id="3" name="Text Placeholder 2"/>
          <p:cNvSpPr>
            <a:spLocks noGrp="1"/>
          </p:cNvSpPr>
          <p:nvPr>
            <p:ph type="body" sz="quarter" idx="13" hasCustomPrompt="1"/>
          </p:nvPr>
        </p:nvSpPr>
        <p:spPr>
          <a:xfrm>
            <a:off x="623022" y="1959429"/>
            <a:ext cx="4850156" cy="925456"/>
          </a:xfrm>
        </p:spPr>
        <p:txBody>
          <a:bodyPr>
            <a:noAutofit/>
          </a:bodyPr>
          <a:lstStyle>
            <a:lvl1pPr marL="0" indent="0">
              <a:buNone/>
              <a:defRPr sz="1800"/>
            </a:lvl1pPr>
            <a:lvl2pPr marL="408068" indent="0">
              <a:buNone/>
              <a:defRPr sz="1200"/>
            </a:lvl2pPr>
            <a:lvl3pPr marL="816136" indent="0">
              <a:buNone/>
              <a:defRPr sz="1500"/>
            </a:lvl3pPr>
            <a:lvl4pPr marL="1224204" indent="0">
              <a:buNone/>
              <a:defRPr sz="1500"/>
            </a:lvl4pPr>
            <a:lvl5pPr marL="1632273" indent="0">
              <a:buNone/>
              <a:defRPr sz="1500"/>
            </a:lvl5pPr>
          </a:lstStyle>
          <a:p>
            <a:pPr lvl="0"/>
            <a:r>
              <a:rPr lang="en-US"/>
              <a:t>Click to edit Master text styles</a:t>
            </a:r>
          </a:p>
          <a:p>
            <a:pPr lvl="1"/>
            <a:r>
              <a:rPr lang="en-US"/>
              <a:t>Second level</a:t>
            </a:r>
          </a:p>
        </p:txBody>
      </p:sp>
      <p:sp>
        <p:nvSpPr>
          <p:cNvPr id="2" name="Title 1">
            <a:extLst>
              <a:ext uri="{FF2B5EF4-FFF2-40B4-BE49-F238E27FC236}">
                <a16:creationId xmlns:a16="http://schemas.microsoft.com/office/drawing/2014/main" id="{5E9EA748-F1F0-444C-8CD5-0DA1581F2DBE}"/>
              </a:ext>
            </a:extLst>
          </p:cNvPr>
          <p:cNvSpPr>
            <a:spLocks noGrp="1"/>
          </p:cNvSpPr>
          <p:nvPr>
            <p:ph type="title"/>
          </p:nvPr>
        </p:nvSpPr>
        <p:spPr>
          <a:xfrm>
            <a:off x="622971" y="611222"/>
            <a:ext cx="7887236" cy="994172"/>
          </a:xfrm>
        </p:spPr>
        <p:txBody>
          <a:bodyPr/>
          <a:lstStyle>
            <a:lvl1pPr>
              <a:defRPr>
                <a:solidFill>
                  <a:srgbClr val="3D6D87"/>
                </a:solidFill>
              </a:defRPr>
            </a:lvl1pPr>
          </a:lstStyle>
          <a:p>
            <a:r>
              <a:rPr lang="en-US"/>
              <a:t>Click to edit Master title style</a:t>
            </a:r>
          </a:p>
        </p:txBody>
      </p:sp>
      <p:sp>
        <p:nvSpPr>
          <p:cNvPr id="4" name="TextBox 3">
            <a:extLst>
              <a:ext uri="{FF2B5EF4-FFF2-40B4-BE49-F238E27FC236}">
                <a16:creationId xmlns:a16="http://schemas.microsoft.com/office/drawing/2014/main" id="{87D8E519-EF3E-A94E-AB90-AEBC742061CC}"/>
              </a:ext>
            </a:extLst>
          </p:cNvPr>
          <p:cNvSpPr txBox="1"/>
          <p:nvPr userDrawn="1"/>
        </p:nvSpPr>
        <p:spPr>
          <a:xfrm>
            <a:off x="622971" y="3538106"/>
            <a:ext cx="3471149" cy="477054"/>
          </a:xfrm>
          <a:prstGeom prst="rect">
            <a:avLst/>
          </a:prstGeom>
          <a:noFill/>
        </p:spPr>
        <p:txBody>
          <a:bodyPr wrap="square" rtlCol="0">
            <a:spAutoFit/>
          </a:bodyPr>
          <a:lstStyle/>
          <a:p>
            <a:r>
              <a:rPr lang="en-US" sz="2500">
                <a:solidFill>
                  <a:srgbClr val="3D6D87"/>
                </a:solidFill>
              </a:rPr>
              <a:t>DYNAMO WORKSHOP</a:t>
            </a:r>
          </a:p>
        </p:txBody>
      </p:sp>
    </p:spTree>
    <p:extLst>
      <p:ext uri="{BB962C8B-B14F-4D97-AF65-F5344CB8AC3E}">
        <p14:creationId xmlns:p14="http://schemas.microsoft.com/office/powerpoint/2010/main" val="2672029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BC8F2C-60B9-D444-A8A2-1A091C5226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18257" y="0"/>
            <a:ext cx="8364685" cy="5143500"/>
          </a:xfrm>
          <a:prstGeom prst="rect">
            <a:avLst/>
          </a:prstGeom>
        </p:spPr>
      </p:pic>
      <p:sp>
        <p:nvSpPr>
          <p:cNvPr id="2" name="Title 1"/>
          <p:cNvSpPr>
            <a:spLocks noGrp="1"/>
          </p:cNvSpPr>
          <p:nvPr>
            <p:ph type="title"/>
          </p:nvPr>
        </p:nvSpPr>
        <p:spPr>
          <a:xfrm>
            <a:off x="457200" y="586752"/>
            <a:ext cx="7752488" cy="865181"/>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723069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bout the speaker">
    <p:spTree>
      <p:nvGrpSpPr>
        <p:cNvPr id="1" name=""/>
        <p:cNvGrpSpPr/>
        <p:nvPr/>
      </p:nvGrpSpPr>
      <p:grpSpPr>
        <a:xfrm>
          <a:off x="0" y="0"/>
          <a:ext cx="0" cy="0"/>
          <a:chOff x="0" y="0"/>
          <a:chExt cx="0" cy="0"/>
        </a:xfrm>
      </p:grpSpPr>
      <p:sp>
        <p:nvSpPr>
          <p:cNvPr id="2" name="Title 1"/>
          <p:cNvSpPr>
            <a:spLocks noGrp="1"/>
          </p:cNvSpPr>
          <p:nvPr>
            <p:ph type="title"/>
          </p:nvPr>
        </p:nvSpPr>
        <p:spPr>
          <a:xfrm>
            <a:off x="4520094" y="1170217"/>
            <a:ext cx="4623906" cy="594682"/>
          </a:xfrm>
          <a:prstGeom prst="rect">
            <a:avLst/>
          </a:prstGeom>
        </p:spPr>
        <p:txBody>
          <a:bodyPr>
            <a:normAutofit/>
          </a:bodyPr>
          <a:lstStyle>
            <a:lvl1pPr algn="l">
              <a:defRPr sz="2500" b="0" i="0">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p:cNvSpPr>
            <a:spLocks noGrp="1"/>
          </p:cNvSpPr>
          <p:nvPr>
            <p:ph type="body" sz="quarter" idx="10" hasCustomPrompt="1"/>
          </p:nvPr>
        </p:nvSpPr>
        <p:spPr>
          <a:xfrm>
            <a:off x="4520094" y="1973030"/>
            <a:ext cx="3676270" cy="1088571"/>
          </a:xfrm>
        </p:spPr>
        <p:txBody>
          <a:bodyPr>
            <a:noAutofit/>
          </a:bodyPr>
          <a:lstStyle>
            <a:lvl1pPr marL="0" indent="0" algn="l">
              <a:lnSpc>
                <a:spcPct val="120000"/>
              </a:lnSpc>
              <a:buNone/>
              <a:defRPr sz="1500" b="0" i="0">
                <a:solidFill>
                  <a:schemeClr val="tx2"/>
                </a:solidFill>
                <a:latin typeface="Arial" panose="020B0604020202020204" pitchFamily="34" charset="0"/>
                <a:cs typeface="Arial" panose="020B0604020202020204" pitchFamily="34" charset="0"/>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a:t>Click to edit Master text styles</a:t>
            </a:r>
          </a:p>
        </p:txBody>
      </p:sp>
      <p:sp>
        <p:nvSpPr>
          <p:cNvPr id="6" name="Text Placeholder 5"/>
          <p:cNvSpPr>
            <a:spLocks noGrp="1"/>
          </p:cNvSpPr>
          <p:nvPr>
            <p:ph type="body" sz="quarter" idx="11"/>
          </p:nvPr>
        </p:nvSpPr>
        <p:spPr>
          <a:xfrm>
            <a:off x="4520094" y="2299432"/>
            <a:ext cx="3676270" cy="1878211"/>
          </a:xfrm>
        </p:spPr>
        <p:txBody>
          <a:bodyPr>
            <a:normAutofit/>
          </a:bodyPr>
          <a:lstStyle>
            <a:lvl1pPr marL="0" indent="0">
              <a:lnSpc>
                <a:spcPct val="140000"/>
              </a:lnSpc>
              <a:buNone/>
              <a:defRPr sz="1100" strike="noStrike">
                <a:latin typeface="Arial" panose="020B0604020202020204" pitchFamily="34" charset="0"/>
                <a:cs typeface="Arial" panose="020B0604020202020204" pitchFamily="34" charset="0"/>
              </a:defRPr>
            </a:lvl1pPr>
            <a:lvl2pPr marL="177403" indent="0">
              <a:lnSpc>
                <a:spcPct val="140000"/>
              </a:lnSpc>
              <a:buNone/>
              <a:tabLst/>
              <a:defRPr sz="1100" strike="noStrike">
                <a:latin typeface="Arial" panose="020B0604020202020204" pitchFamily="34" charset="0"/>
                <a:cs typeface="Arial" panose="020B0604020202020204" pitchFamily="34" charset="0"/>
              </a:defRPr>
            </a:lvl2pPr>
            <a:lvl3pPr marL="345281" indent="0">
              <a:lnSpc>
                <a:spcPct val="140000"/>
              </a:lnSpc>
              <a:buNone/>
              <a:tabLst/>
              <a:defRPr sz="1100" strike="noStrike">
                <a:latin typeface="Arial" panose="020B0604020202020204" pitchFamily="34" charset="0"/>
                <a:cs typeface="Arial" panose="020B0604020202020204" pitchFamily="34" charset="0"/>
              </a:defRPr>
            </a:lvl3pPr>
            <a:lvl4pPr marL="522684" indent="0">
              <a:lnSpc>
                <a:spcPct val="140000"/>
              </a:lnSpc>
              <a:buNone/>
              <a:tabLst/>
              <a:defRPr sz="1100" strike="noStrike">
                <a:latin typeface="Arial" panose="020B0604020202020204" pitchFamily="34" charset="0"/>
                <a:cs typeface="Arial" panose="020B0604020202020204" pitchFamily="34" charset="0"/>
              </a:defRPr>
            </a:lvl4pPr>
            <a:lvl5pPr marL="690563" indent="0">
              <a:lnSpc>
                <a:spcPct val="140000"/>
              </a:lnSpc>
              <a:buNone/>
              <a:tabLst/>
              <a:defRPr sz="1100" strike="noStrike">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14"/>
          <p:cNvSpPr>
            <a:spLocks noGrp="1"/>
          </p:cNvSpPr>
          <p:nvPr>
            <p:ph type="pic" sz="quarter" idx="12"/>
          </p:nvPr>
        </p:nvSpPr>
        <p:spPr>
          <a:xfrm>
            <a:off x="871344" y="957263"/>
            <a:ext cx="3233688" cy="3283149"/>
          </a:xfrm>
        </p:spPr>
        <p:txBody>
          <a:bodyPr/>
          <a:lstStyle>
            <a:lvl1pPr>
              <a:defRPr>
                <a:latin typeface="Arial" panose="020B0604020202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782873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a:prstGeom prst="rect">
            <a:avLst/>
          </a:prstGeom>
        </p:spPr>
        <p:txBody>
          <a:bodyPr>
            <a:normAutofit/>
          </a:bodyPr>
          <a:lstStyle>
            <a:lvl1pPr algn="ctr">
              <a:defRPr sz="2500" b="0" i="0">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p:cNvSpPr>
            <a:spLocks noGrp="1"/>
          </p:cNvSpPr>
          <p:nvPr>
            <p:ph type="body" sz="quarter" idx="10" hasCustomPrompt="1"/>
          </p:nvPr>
        </p:nvSpPr>
        <p:spPr>
          <a:xfrm>
            <a:off x="834468" y="1319882"/>
            <a:ext cx="7361897" cy="761834"/>
          </a:xfrm>
        </p:spPr>
        <p:txBody>
          <a:bodyPr>
            <a:noAutofit/>
          </a:bodyPr>
          <a:lstStyle>
            <a:lvl1pPr marL="0" indent="0" algn="l">
              <a:lnSpc>
                <a:spcPct val="120000"/>
              </a:lnSpc>
              <a:buNone/>
              <a:defRPr sz="1500" b="0" i="0">
                <a:solidFill>
                  <a:schemeClr val="tx2"/>
                </a:solidFill>
                <a:latin typeface="Arial" panose="020B0604020202020204" pitchFamily="34" charset="0"/>
                <a:cs typeface="Arial" panose="020B0604020202020204" pitchFamily="34" charset="0"/>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a:t>Click to edit Master text styles</a:t>
            </a:r>
          </a:p>
        </p:txBody>
      </p:sp>
      <p:sp>
        <p:nvSpPr>
          <p:cNvPr id="6" name="Text Placeholder 5"/>
          <p:cNvSpPr>
            <a:spLocks noGrp="1"/>
          </p:cNvSpPr>
          <p:nvPr>
            <p:ph type="body" sz="quarter" idx="11"/>
          </p:nvPr>
        </p:nvSpPr>
        <p:spPr>
          <a:xfrm>
            <a:off x="834468" y="2081716"/>
            <a:ext cx="7361897" cy="1878211"/>
          </a:xfrm>
        </p:spPr>
        <p:txBody>
          <a:bodyPr>
            <a:normAutofit/>
          </a:bodyPr>
          <a:lstStyle>
            <a:lvl1pPr marL="0" indent="0">
              <a:lnSpc>
                <a:spcPct val="140000"/>
              </a:lnSpc>
              <a:buNone/>
              <a:defRPr sz="1100" strike="noStrike">
                <a:latin typeface="Arial" panose="020B0604020202020204" pitchFamily="34" charset="0"/>
                <a:cs typeface="Arial" panose="020B0604020202020204" pitchFamily="34" charset="0"/>
              </a:defRPr>
            </a:lvl1pPr>
            <a:lvl2pPr marL="177403" indent="0">
              <a:lnSpc>
                <a:spcPct val="140000"/>
              </a:lnSpc>
              <a:buNone/>
              <a:tabLst/>
              <a:defRPr sz="1100" strike="noStrike">
                <a:latin typeface="Arial" panose="020B0604020202020204" pitchFamily="34" charset="0"/>
                <a:cs typeface="Arial" panose="020B0604020202020204" pitchFamily="34" charset="0"/>
              </a:defRPr>
            </a:lvl2pPr>
            <a:lvl3pPr marL="345281" indent="0">
              <a:lnSpc>
                <a:spcPct val="140000"/>
              </a:lnSpc>
              <a:buNone/>
              <a:tabLst/>
              <a:defRPr sz="1100" strike="noStrike">
                <a:latin typeface="Arial" panose="020B0604020202020204" pitchFamily="34" charset="0"/>
                <a:cs typeface="Arial" panose="020B0604020202020204" pitchFamily="34" charset="0"/>
              </a:defRPr>
            </a:lvl3pPr>
            <a:lvl4pPr marL="522684" indent="0">
              <a:lnSpc>
                <a:spcPct val="140000"/>
              </a:lnSpc>
              <a:buNone/>
              <a:tabLst/>
              <a:defRPr sz="1100" strike="noStrike">
                <a:latin typeface="Arial" panose="020B0604020202020204" pitchFamily="34" charset="0"/>
                <a:cs typeface="Arial" panose="020B0604020202020204" pitchFamily="34" charset="0"/>
              </a:defRPr>
            </a:lvl4pPr>
            <a:lvl5pPr marL="690563" indent="0">
              <a:lnSpc>
                <a:spcPct val="140000"/>
              </a:lnSpc>
              <a:buNone/>
              <a:tabLst/>
              <a:defRPr sz="1100" strike="noStrike">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9603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a:prstGeom prst="rect">
            <a:avLst/>
          </a:prstGeom>
        </p:spPr>
        <p:txBody>
          <a:bodyPr>
            <a:normAutofit/>
          </a:bodyPr>
          <a:lstStyle>
            <a:lvl1pPr algn="ctr">
              <a:defRPr sz="2500" b="0" i="0">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p:cNvSpPr>
            <a:spLocks noGrp="1"/>
          </p:cNvSpPr>
          <p:nvPr>
            <p:ph type="body" sz="quarter" idx="10" hasCustomPrompt="1"/>
          </p:nvPr>
        </p:nvSpPr>
        <p:spPr>
          <a:xfrm>
            <a:off x="834468" y="1319881"/>
            <a:ext cx="7361897" cy="462655"/>
          </a:xfrm>
        </p:spPr>
        <p:txBody>
          <a:bodyPr>
            <a:noAutofit/>
          </a:bodyPr>
          <a:lstStyle>
            <a:lvl1pPr marL="0" indent="0" algn="l">
              <a:lnSpc>
                <a:spcPct val="120000"/>
              </a:lnSpc>
              <a:buNone/>
              <a:defRPr sz="1200" b="0" i="0" cap="all">
                <a:solidFill>
                  <a:schemeClr val="tx2"/>
                </a:solidFill>
                <a:latin typeface="Arial" panose="020B0604020202020204" pitchFamily="34" charset="0"/>
                <a:cs typeface="Arial" panose="020B0604020202020204" pitchFamily="34" charset="0"/>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a:t>CLICK TO EDIT MASTER TEXT STYLES</a:t>
            </a:r>
          </a:p>
        </p:txBody>
      </p:sp>
      <p:sp>
        <p:nvSpPr>
          <p:cNvPr id="6" name="Text Placeholder 5"/>
          <p:cNvSpPr>
            <a:spLocks noGrp="1"/>
          </p:cNvSpPr>
          <p:nvPr>
            <p:ph type="body" sz="quarter" idx="11" hasCustomPrompt="1"/>
          </p:nvPr>
        </p:nvSpPr>
        <p:spPr>
          <a:xfrm>
            <a:off x="834468" y="1564820"/>
            <a:ext cx="7361897" cy="816428"/>
          </a:xfrm>
        </p:spPr>
        <p:txBody>
          <a:bodyPr>
            <a:normAutofit/>
          </a:bodyPr>
          <a:lstStyle>
            <a:lvl1pPr marL="0" indent="0">
              <a:lnSpc>
                <a:spcPct val="140000"/>
              </a:lnSpc>
              <a:buNone/>
              <a:defRPr sz="1100" strike="noStrike">
                <a:latin typeface="Arial" panose="020B0604020202020204" pitchFamily="34" charset="0"/>
                <a:cs typeface="Arial" panose="020B0604020202020204" pitchFamily="34" charset="0"/>
              </a:defRPr>
            </a:lvl1pPr>
            <a:lvl2pPr marL="177403" indent="0">
              <a:lnSpc>
                <a:spcPct val="140000"/>
              </a:lnSpc>
              <a:buNone/>
              <a:tabLst/>
              <a:defRPr sz="1100" strike="noStrike">
                <a:latin typeface="Arial" panose="020B0604020202020204" pitchFamily="34" charset="0"/>
                <a:cs typeface="Arial" panose="020B0604020202020204" pitchFamily="34" charset="0"/>
              </a:defRPr>
            </a:lvl2pPr>
            <a:lvl3pPr marL="345281" indent="0">
              <a:lnSpc>
                <a:spcPct val="140000"/>
              </a:lnSpc>
              <a:buNone/>
              <a:tabLst/>
              <a:defRPr sz="1100" strike="noStrike">
                <a:latin typeface="Arial" panose="020B0604020202020204" pitchFamily="34" charset="0"/>
                <a:cs typeface="Arial" panose="020B0604020202020204" pitchFamily="34" charset="0"/>
              </a:defRPr>
            </a:lvl3pPr>
            <a:lvl4pPr marL="1224204" indent="0">
              <a:lnSpc>
                <a:spcPct val="140000"/>
              </a:lnSpc>
              <a:buNone/>
              <a:defRPr sz="1100" strike="noStrike">
                <a:latin typeface="Artifakt Element"/>
                <a:cs typeface="Artifakt Element"/>
              </a:defRPr>
            </a:lvl4pPr>
            <a:lvl5pPr marL="1632273" indent="0">
              <a:lnSpc>
                <a:spcPct val="140000"/>
              </a:lnSpc>
              <a:buNone/>
              <a:defRPr sz="1100" strike="noStrike">
                <a:latin typeface="Artifakt Element"/>
                <a:cs typeface="Artifakt Element"/>
              </a:defRPr>
            </a:lvl5pPr>
          </a:lstStyle>
          <a:p>
            <a:pPr lvl="0"/>
            <a:r>
              <a:rPr lang="en-US"/>
              <a:t>Click to edit Master text styles</a:t>
            </a:r>
          </a:p>
          <a:p>
            <a:pPr lvl="1"/>
            <a:r>
              <a:rPr lang="en-US"/>
              <a:t>Second level</a:t>
            </a:r>
          </a:p>
          <a:p>
            <a:pPr lvl="2"/>
            <a:r>
              <a:rPr lang="en-US"/>
              <a:t>Third level</a:t>
            </a:r>
          </a:p>
        </p:txBody>
      </p:sp>
      <p:sp>
        <p:nvSpPr>
          <p:cNvPr id="10" name="Text Placeholder 3"/>
          <p:cNvSpPr>
            <a:spLocks noGrp="1"/>
          </p:cNvSpPr>
          <p:nvPr>
            <p:ph type="body" sz="quarter" idx="12" hasCustomPrompt="1"/>
          </p:nvPr>
        </p:nvSpPr>
        <p:spPr>
          <a:xfrm>
            <a:off x="837188" y="2438399"/>
            <a:ext cx="7361897" cy="462655"/>
          </a:xfrm>
        </p:spPr>
        <p:txBody>
          <a:bodyPr>
            <a:noAutofit/>
          </a:bodyPr>
          <a:lstStyle>
            <a:lvl1pPr marL="0" indent="0" algn="l">
              <a:lnSpc>
                <a:spcPct val="120000"/>
              </a:lnSpc>
              <a:buNone/>
              <a:defRPr sz="1200" b="0" i="0" cap="all">
                <a:solidFill>
                  <a:schemeClr val="tx2"/>
                </a:solidFill>
                <a:latin typeface="Arial" panose="020B0604020202020204" pitchFamily="34" charset="0"/>
                <a:cs typeface="Arial" panose="020B0604020202020204" pitchFamily="34" charset="0"/>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a:t>CLICK TO EDIT MASTER TEXT STYLES</a:t>
            </a:r>
          </a:p>
        </p:txBody>
      </p:sp>
      <p:sp>
        <p:nvSpPr>
          <p:cNvPr id="11" name="Text Placeholder 5"/>
          <p:cNvSpPr>
            <a:spLocks noGrp="1"/>
          </p:cNvSpPr>
          <p:nvPr>
            <p:ph type="body" sz="quarter" idx="13" hasCustomPrompt="1"/>
          </p:nvPr>
        </p:nvSpPr>
        <p:spPr>
          <a:xfrm>
            <a:off x="837188" y="2683338"/>
            <a:ext cx="7361897" cy="816428"/>
          </a:xfrm>
        </p:spPr>
        <p:txBody>
          <a:bodyPr>
            <a:normAutofit/>
          </a:bodyPr>
          <a:lstStyle>
            <a:lvl1pPr marL="0" indent="0">
              <a:lnSpc>
                <a:spcPct val="140000"/>
              </a:lnSpc>
              <a:buNone/>
              <a:defRPr sz="1100" strike="noStrike">
                <a:latin typeface="Arial" panose="020B0604020202020204" pitchFamily="34" charset="0"/>
                <a:cs typeface="Arial" panose="020B0604020202020204" pitchFamily="34" charset="0"/>
              </a:defRPr>
            </a:lvl1pPr>
            <a:lvl2pPr marL="177403" indent="0">
              <a:lnSpc>
                <a:spcPct val="140000"/>
              </a:lnSpc>
              <a:buNone/>
              <a:tabLst/>
              <a:defRPr sz="1100" strike="noStrike">
                <a:latin typeface="Arial" panose="020B0604020202020204" pitchFamily="34" charset="0"/>
                <a:cs typeface="Arial" panose="020B0604020202020204" pitchFamily="34" charset="0"/>
              </a:defRPr>
            </a:lvl2pPr>
            <a:lvl3pPr marL="345281" indent="0">
              <a:lnSpc>
                <a:spcPct val="140000"/>
              </a:lnSpc>
              <a:buNone/>
              <a:tabLst/>
              <a:defRPr sz="1100" strike="noStrike">
                <a:latin typeface="Arial" panose="020B0604020202020204" pitchFamily="34" charset="0"/>
                <a:cs typeface="Arial" panose="020B0604020202020204" pitchFamily="34" charset="0"/>
              </a:defRPr>
            </a:lvl3pPr>
            <a:lvl4pPr marL="1224204" indent="0">
              <a:lnSpc>
                <a:spcPct val="140000"/>
              </a:lnSpc>
              <a:buNone/>
              <a:defRPr sz="1100" strike="noStrike">
                <a:latin typeface="Artifakt Element"/>
                <a:cs typeface="Artifakt Element"/>
              </a:defRPr>
            </a:lvl4pPr>
            <a:lvl5pPr marL="1632273" indent="0">
              <a:lnSpc>
                <a:spcPct val="140000"/>
              </a:lnSpc>
              <a:buNone/>
              <a:defRPr sz="1100" strike="noStrike">
                <a:latin typeface="Artifakt Element"/>
                <a:cs typeface="Artifakt Element"/>
              </a:defRPr>
            </a:lvl5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4" hasCustomPrompt="1"/>
          </p:nvPr>
        </p:nvSpPr>
        <p:spPr>
          <a:xfrm>
            <a:off x="837188" y="3513372"/>
            <a:ext cx="7361897" cy="462655"/>
          </a:xfrm>
        </p:spPr>
        <p:txBody>
          <a:bodyPr>
            <a:noAutofit/>
          </a:bodyPr>
          <a:lstStyle>
            <a:lvl1pPr marL="0" indent="0" algn="l">
              <a:lnSpc>
                <a:spcPct val="120000"/>
              </a:lnSpc>
              <a:buNone/>
              <a:defRPr sz="1200" b="0" i="0" cap="all">
                <a:solidFill>
                  <a:schemeClr val="tx2"/>
                </a:solidFill>
                <a:latin typeface="Arial" panose="020B0604020202020204" pitchFamily="34" charset="0"/>
                <a:cs typeface="Arial" panose="020B0604020202020204" pitchFamily="34" charset="0"/>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a:t>CLICK TO EDIT MASTER TEXT STYLES</a:t>
            </a:r>
          </a:p>
        </p:txBody>
      </p:sp>
      <p:sp>
        <p:nvSpPr>
          <p:cNvPr id="13" name="Text Placeholder 5"/>
          <p:cNvSpPr>
            <a:spLocks noGrp="1"/>
          </p:cNvSpPr>
          <p:nvPr>
            <p:ph type="body" sz="quarter" idx="15" hasCustomPrompt="1"/>
          </p:nvPr>
        </p:nvSpPr>
        <p:spPr>
          <a:xfrm>
            <a:off x="837188" y="3758311"/>
            <a:ext cx="7361897" cy="816428"/>
          </a:xfrm>
        </p:spPr>
        <p:txBody>
          <a:bodyPr>
            <a:normAutofit/>
          </a:bodyPr>
          <a:lstStyle>
            <a:lvl1pPr marL="0" indent="0">
              <a:lnSpc>
                <a:spcPct val="140000"/>
              </a:lnSpc>
              <a:buNone/>
              <a:defRPr sz="1100" strike="noStrike">
                <a:latin typeface="Arial" panose="020B0604020202020204" pitchFamily="34" charset="0"/>
                <a:cs typeface="Arial" panose="020B0604020202020204" pitchFamily="34" charset="0"/>
              </a:defRPr>
            </a:lvl1pPr>
            <a:lvl2pPr marL="177403" indent="0">
              <a:lnSpc>
                <a:spcPct val="140000"/>
              </a:lnSpc>
              <a:buNone/>
              <a:tabLst/>
              <a:defRPr sz="1100" strike="noStrike">
                <a:latin typeface="Arial" panose="020B0604020202020204" pitchFamily="34" charset="0"/>
                <a:cs typeface="Arial" panose="020B0604020202020204" pitchFamily="34" charset="0"/>
              </a:defRPr>
            </a:lvl2pPr>
            <a:lvl3pPr marL="373261" indent="0">
              <a:lnSpc>
                <a:spcPct val="140000"/>
              </a:lnSpc>
              <a:buNone/>
              <a:tabLst/>
              <a:defRPr sz="1100" strike="noStrike">
                <a:latin typeface="Arial" panose="020B0604020202020204" pitchFamily="34" charset="0"/>
                <a:cs typeface="Arial" panose="020B0604020202020204" pitchFamily="34" charset="0"/>
              </a:defRPr>
            </a:lvl3pPr>
            <a:lvl4pPr marL="1224204" indent="0">
              <a:lnSpc>
                <a:spcPct val="140000"/>
              </a:lnSpc>
              <a:buNone/>
              <a:defRPr sz="1100" strike="noStrike">
                <a:latin typeface="Artifakt Element"/>
                <a:cs typeface="Artifakt Element"/>
              </a:defRPr>
            </a:lvl4pPr>
            <a:lvl5pPr marL="1632273" indent="0">
              <a:lnSpc>
                <a:spcPct val="140000"/>
              </a:lnSpc>
              <a:buNone/>
              <a:defRPr sz="1100" strike="noStrike">
                <a:latin typeface="Artifakt Element"/>
                <a:cs typeface="Artifakt Elemen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735981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‹N°›</a:t>
            </a:fld>
            <a:endParaRPr lang="en-US"/>
          </a:p>
        </p:txBody>
      </p:sp>
      <p:sp>
        <p:nvSpPr>
          <p:cNvPr id="4" name="Title 1"/>
          <p:cNvSpPr>
            <a:spLocks noGrp="1"/>
          </p:cNvSpPr>
          <p:nvPr>
            <p:ph type="title"/>
          </p:nvPr>
        </p:nvSpPr>
        <p:spPr>
          <a:xfrm>
            <a:off x="834468" y="367389"/>
            <a:ext cx="7361897" cy="594682"/>
          </a:xfrm>
          <a:prstGeom prst="rect">
            <a:avLst/>
          </a:prstGeom>
        </p:spPr>
        <p:txBody>
          <a:bodyPr>
            <a:normAutofit/>
          </a:bodyPr>
          <a:lstStyle>
            <a:lvl1pPr algn="ctr">
              <a:defRPr sz="2500" b="0" i="0">
                <a:latin typeface="Arial" panose="020B0604020202020204" pitchFamily="34" charset="0"/>
                <a:cs typeface="Arial" panose="020B0604020202020204" pitchFamily="34" charset="0"/>
              </a:defRPr>
            </a:lvl1pPr>
          </a:lstStyle>
          <a:p>
            <a:r>
              <a:rPr lang="en-US"/>
              <a:t>Click to edit Master title style</a:t>
            </a:r>
          </a:p>
        </p:txBody>
      </p:sp>
      <p:sp>
        <p:nvSpPr>
          <p:cNvPr id="8" name="Text Placeholder 7"/>
          <p:cNvSpPr>
            <a:spLocks noGrp="1"/>
          </p:cNvSpPr>
          <p:nvPr>
            <p:ph type="body" sz="quarter" idx="13"/>
          </p:nvPr>
        </p:nvSpPr>
        <p:spPr>
          <a:xfrm>
            <a:off x="834468" y="1319808"/>
            <a:ext cx="7361897" cy="2640211"/>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60743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‹N°›</a:t>
            </a:fld>
            <a:endParaRPr lang="en-US"/>
          </a:p>
        </p:txBody>
      </p:sp>
      <p:sp>
        <p:nvSpPr>
          <p:cNvPr id="4" name="Title 1"/>
          <p:cNvSpPr>
            <a:spLocks noGrp="1"/>
          </p:cNvSpPr>
          <p:nvPr>
            <p:ph type="title"/>
          </p:nvPr>
        </p:nvSpPr>
        <p:spPr>
          <a:xfrm>
            <a:off x="834468" y="367389"/>
            <a:ext cx="7361897" cy="594682"/>
          </a:xfrm>
          <a:prstGeom prst="rect">
            <a:avLst/>
          </a:prstGeom>
        </p:spPr>
        <p:txBody>
          <a:bodyPr>
            <a:normAutofit/>
          </a:bodyPr>
          <a:lstStyle>
            <a:lvl1pPr algn="ctr">
              <a:defRPr sz="2500" b="0" i="0">
                <a:solidFill>
                  <a:srgbClr val="3D6D87"/>
                </a:solidFill>
                <a:latin typeface="Arial" panose="020B0604020202020204" pitchFamily="34" charset="0"/>
                <a:cs typeface="Arial" panose="020B0604020202020204" pitchFamily="34" charset="0"/>
              </a:defRPr>
            </a:lvl1pPr>
          </a:lstStyle>
          <a:p>
            <a:r>
              <a:rPr lang="en-US"/>
              <a:t>Click to edit Master title style</a:t>
            </a:r>
          </a:p>
        </p:txBody>
      </p:sp>
      <p:sp>
        <p:nvSpPr>
          <p:cNvPr id="8" name="Text Placeholder 7"/>
          <p:cNvSpPr>
            <a:spLocks noGrp="1"/>
          </p:cNvSpPr>
          <p:nvPr>
            <p:ph type="body" sz="quarter" idx="13"/>
          </p:nvPr>
        </p:nvSpPr>
        <p:spPr>
          <a:xfrm>
            <a:off x="834468" y="1319808"/>
            <a:ext cx="7361897" cy="2640211"/>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050130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a:prstGeom prst="rect">
            <a:avLst/>
          </a:prstGeom>
        </p:spPr>
        <p:txBody>
          <a:bodyPr>
            <a:normAutofit/>
          </a:bodyPr>
          <a:lstStyle>
            <a:lvl1pPr algn="ctr">
              <a:defRPr sz="2476" b="0" i="0">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p:cNvSpPr>
            <a:spLocks noGrp="1"/>
          </p:cNvSpPr>
          <p:nvPr>
            <p:ph type="body" sz="quarter" idx="10" hasCustomPrompt="1"/>
          </p:nvPr>
        </p:nvSpPr>
        <p:spPr>
          <a:xfrm>
            <a:off x="834468" y="1319882"/>
            <a:ext cx="7361897" cy="761834"/>
          </a:xfrm>
        </p:spPr>
        <p:txBody>
          <a:bodyPr>
            <a:noAutofit/>
          </a:bodyPr>
          <a:lstStyle>
            <a:lvl1pPr marL="0" indent="0" algn="l">
              <a:lnSpc>
                <a:spcPct val="120000"/>
              </a:lnSpc>
              <a:buNone/>
              <a:defRPr sz="1501" b="0" i="0">
                <a:solidFill>
                  <a:schemeClr val="tx2"/>
                </a:solidFill>
                <a:latin typeface="Arial" panose="020B0604020202020204" pitchFamily="34" charset="0"/>
                <a:cs typeface="Arial" panose="020B0604020202020204" pitchFamily="34" charset="0"/>
              </a:defRPr>
            </a:lvl1pPr>
            <a:lvl2pPr marL="408272" indent="0">
              <a:lnSpc>
                <a:spcPct val="120000"/>
              </a:lnSpc>
              <a:buNone/>
              <a:defRPr sz="1501" b="0" i="0">
                <a:solidFill>
                  <a:schemeClr val="tx1"/>
                </a:solidFill>
              </a:defRPr>
            </a:lvl2pPr>
            <a:lvl3pPr marL="816544" indent="0">
              <a:lnSpc>
                <a:spcPct val="120000"/>
              </a:lnSpc>
              <a:buNone/>
              <a:defRPr sz="1501" b="0" i="0">
                <a:solidFill>
                  <a:schemeClr val="tx1"/>
                </a:solidFill>
              </a:defRPr>
            </a:lvl3pPr>
            <a:lvl4pPr marL="1224816" indent="0">
              <a:lnSpc>
                <a:spcPct val="120000"/>
              </a:lnSpc>
              <a:buNone/>
              <a:defRPr sz="1501" b="0" i="0">
                <a:solidFill>
                  <a:schemeClr val="tx1"/>
                </a:solidFill>
              </a:defRPr>
            </a:lvl4pPr>
            <a:lvl5pPr marL="1633089" indent="0">
              <a:buNone/>
              <a:defRPr sz="1201"/>
            </a:lvl5pPr>
          </a:lstStyle>
          <a:p>
            <a:pPr lvl="0"/>
            <a:r>
              <a:rPr lang="en-US"/>
              <a:t>Click to edit Master text styles</a:t>
            </a:r>
          </a:p>
        </p:txBody>
      </p:sp>
      <p:sp>
        <p:nvSpPr>
          <p:cNvPr id="6" name="Text Placeholder 5"/>
          <p:cNvSpPr>
            <a:spLocks noGrp="1"/>
          </p:cNvSpPr>
          <p:nvPr>
            <p:ph type="body" sz="quarter" idx="11"/>
          </p:nvPr>
        </p:nvSpPr>
        <p:spPr>
          <a:xfrm>
            <a:off x="834468" y="2081716"/>
            <a:ext cx="7361897" cy="1878211"/>
          </a:xfrm>
        </p:spPr>
        <p:txBody>
          <a:bodyPr>
            <a:normAutofit/>
          </a:bodyPr>
          <a:lstStyle>
            <a:lvl1pPr marL="0" indent="0">
              <a:lnSpc>
                <a:spcPct val="140000"/>
              </a:lnSpc>
              <a:buNone/>
              <a:defRPr sz="1126" strike="noStrike">
                <a:latin typeface="Arial" panose="020B0604020202020204" pitchFamily="34" charset="0"/>
                <a:cs typeface="Arial" panose="020B0604020202020204" pitchFamily="34" charset="0"/>
              </a:defRPr>
            </a:lvl1pPr>
            <a:lvl2pPr marL="177492" indent="0">
              <a:lnSpc>
                <a:spcPct val="140000"/>
              </a:lnSpc>
              <a:buNone/>
              <a:tabLst/>
              <a:defRPr sz="1126" strike="noStrike">
                <a:latin typeface="Arial" panose="020B0604020202020204" pitchFamily="34" charset="0"/>
                <a:cs typeface="Arial" panose="020B0604020202020204" pitchFamily="34" charset="0"/>
              </a:defRPr>
            </a:lvl2pPr>
            <a:lvl3pPr marL="345454" indent="0">
              <a:lnSpc>
                <a:spcPct val="140000"/>
              </a:lnSpc>
              <a:buNone/>
              <a:tabLst/>
              <a:defRPr sz="1126" strike="noStrike">
                <a:latin typeface="Arial" panose="020B0604020202020204" pitchFamily="34" charset="0"/>
                <a:cs typeface="Arial" panose="020B0604020202020204" pitchFamily="34" charset="0"/>
              </a:defRPr>
            </a:lvl3pPr>
            <a:lvl4pPr marL="522946" indent="0">
              <a:lnSpc>
                <a:spcPct val="140000"/>
              </a:lnSpc>
              <a:buNone/>
              <a:tabLst/>
              <a:defRPr sz="1126" strike="noStrike">
                <a:latin typeface="Arial" panose="020B0604020202020204" pitchFamily="34" charset="0"/>
                <a:cs typeface="Arial" panose="020B0604020202020204" pitchFamily="34" charset="0"/>
              </a:defRPr>
            </a:lvl4pPr>
            <a:lvl5pPr marL="690908" indent="0">
              <a:lnSpc>
                <a:spcPct val="140000"/>
              </a:lnSpc>
              <a:buNone/>
              <a:tabLst/>
              <a:defRPr sz="1126" strike="noStrike">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960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 Column 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a:prstGeom prst="rect">
            <a:avLst/>
          </a:prstGeom>
        </p:spPr>
        <p:txBody>
          <a:bodyPr>
            <a:normAutofit/>
          </a:bodyPr>
          <a:lstStyle>
            <a:lvl1pPr algn="ctr">
              <a:defRPr sz="2500" b="0" i="0">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p:cNvSpPr>
            <a:spLocks noGrp="1"/>
          </p:cNvSpPr>
          <p:nvPr>
            <p:ph type="body" sz="quarter" idx="10" hasCustomPrompt="1"/>
          </p:nvPr>
        </p:nvSpPr>
        <p:spPr>
          <a:xfrm>
            <a:off x="834467" y="1319881"/>
            <a:ext cx="3505914" cy="462655"/>
          </a:xfrm>
        </p:spPr>
        <p:txBody>
          <a:bodyPr>
            <a:noAutofit/>
          </a:bodyPr>
          <a:lstStyle>
            <a:lvl1pPr marL="0" indent="0" algn="l">
              <a:lnSpc>
                <a:spcPct val="120000"/>
              </a:lnSpc>
              <a:buNone/>
              <a:defRPr sz="1200" b="0" i="0" cap="all">
                <a:solidFill>
                  <a:schemeClr val="tx2"/>
                </a:solidFill>
                <a:latin typeface="Arial" panose="020B0604020202020204" pitchFamily="34" charset="0"/>
                <a:cs typeface="Arial" panose="020B0604020202020204" pitchFamily="34" charset="0"/>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a:t>CLICK TO EDIT MASTER TEXT STYLES</a:t>
            </a:r>
          </a:p>
        </p:txBody>
      </p:sp>
      <p:sp>
        <p:nvSpPr>
          <p:cNvPr id="6" name="Text Placeholder 5"/>
          <p:cNvSpPr>
            <a:spLocks noGrp="1"/>
          </p:cNvSpPr>
          <p:nvPr>
            <p:ph type="body" sz="quarter" idx="11"/>
          </p:nvPr>
        </p:nvSpPr>
        <p:spPr>
          <a:xfrm>
            <a:off x="834467" y="1564820"/>
            <a:ext cx="3505914" cy="1347108"/>
          </a:xfrm>
        </p:spPr>
        <p:txBody>
          <a:bodyPr>
            <a:normAutofit/>
          </a:bodyPr>
          <a:lstStyle>
            <a:lvl1pPr marL="0" indent="0">
              <a:lnSpc>
                <a:spcPct val="140000"/>
              </a:lnSpc>
              <a:buNone/>
              <a:defRPr sz="1100" strike="noStrike">
                <a:latin typeface="Arial" panose="020B0604020202020204" pitchFamily="34" charset="0"/>
                <a:cs typeface="Arial" panose="020B0604020202020204" pitchFamily="34" charset="0"/>
              </a:defRPr>
            </a:lvl1pPr>
            <a:lvl2pPr marL="177403" indent="0">
              <a:lnSpc>
                <a:spcPct val="140000"/>
              </a:lnSpc>
              <a:buNone/>
              <a:tabLst/>
              <a:defRPr sz="1100" strike="noStrike">
                <a:latin typeface="Arial" panose="020B0604020202020204" pitchFamily="34" charset="0"/>
                <a:cs typeface="Arial" panose="020B0604020202020204" pitchFamily="34" charset="0"/>
              </a:defRPr>
            </a:lvl2pPr>
            <a:lvl3pPr marL="345281" indent="0">
              <a:lnSpc>
                <a:spcPct val="140000"/>
              </a:lnSpc>
              <a:buNone/>
              <a:tabLst/>
              <a:defRPr sz="1100" strike="noStrike">
                <a:latin typeface="Arial" panose="020B0604020202020204" pitchFamily="34" charset="0"/>
                <a:cs typeface="Arial" panose="020B0604020202020204" pitchFamily="34" charset="0"/>
              </a:defRPr>
            </a:lvl3pPr>
            <a:lvl4pPr marL="522684" indent="0">
              <a:lnSpc>
                <a:spcPct val="140000"/>
              </a:lnSpc>
              <a:buNone/>
              <a:tabLst/>
              <a:defRPr sz="1100" strike="noStrike">
                <a:latin typeface="Arial" panose="020B0604020202020204" pitchFamily="34" charset="0"/>
                <a:cs typeface="Arial" panose="020B0604020202020204" pitchFamily="34" charset="0"/>
              </a:defRPr>
            </a:lvl4pPr>
            <a:lvl5pPr marL="690563" indent="0">
              <a:lnSpc>
                <a:spcPct val="140000"/>
              </a:lnSpc>
              <a:buNone/>
              <a:tabLst/>
              <a:defRPr sz="1100" strike="noStrike">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2" hasCustomPrompt="1"/>
          </p:nvPr>
        </p:nvSpPr>
        <p:spPr>
          <a:xfrm>
            <a:off x="837188" y="3136450"/>
            <a:ext cx="3505914" cy="508921"/>
          </a:xfrm>
        </p:spPr>
        <p:txBody>
          <a:bodyPr>
            <a:noAutofit/>
          </a:bodyPr>
          <a:lstStyle>
            <a:lvl1pPr marL="0" indent="0" algn="l">
              <a:lnSpc>
                <a:spcPct val="120000"/>
              </a:lnSpc>
              <a:buNone/>
              <a:defRPr sz="1200" b="0" i="0" cap="all">
                <a:solidFill>
                  <a:schemeClr val="tx2"/>
                </a:solidFill>
                <a:latin typeface="Arial" panose="020B0604020202020204" pitchFamily="34" charset="0"/>
                <a:cs typeface="Arial" panose="020B0604020202020204" pitchFamily="34" charset="0"/>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a:t>CLICK TO EDIT MASTER TEXT STYLES</a:t>
            </a:r>
          </a:p>
        </p:txBody>
      </p:sp>
      <p:sp>
        <p:nvSpPr>
          <p:cNvPr id="11" name="Text Placeholder 5"/>
          <p:cNvSpPr>
            <a:spLocks noGrp="1"/>
          </p:cNvSpPr>
          <p:nvPr>
            <p:ph type="body" sz="quarter" idx="13"/>
          </p:nvPr>
        </p:nvSpPr>
        <p:spPr>
          <a:xfrm>
            <a:off x="837188" y="3363700"/>
            <a:ext cx="3505914" cy="1330764"/>
          </a:xfrm>
        </p:spPr>
        <p:txBody>
          <a:bodyPr>
            <a:normAutofit/>
          </a:bodyPr>
          <a:lstStyle>
            <a:lvl1pPr marL="0" indent="0">
              <a:lnSpc>
                <a:spcPct val="140000"/>
              </a:lnSpc>
              <a:buNone/>
              <a:defRPr sz="1100" strike="noStrike">
                <a:latin typeface="Arial" panose="020B0604020202020204" pitchFamily="34" charset="0"/>
                <a:cs typeface="Arial" panose="020B0604020202020204" pitchFamily="34" charset="0"/>
              </a:defRPr>
            </a:lvl1pPr>
            <a:lvl2pPr marL="158353" indent="0">
              <a:lnSpc>
                <a:spcPct val="140000"/>
              </a:lnSpc>
              <a:buNone/>
              <a:tabLst/>
              <a:defRPr sz="1100" strike="noStrike">
                <a:latin typeface="Arial" panose="020B0604020202020204" pitchFamily="34" charset="0"/>
                <a:cs typeface="Arial" panose="020B0604020202020204" pitchFamily="34" charset="0"/>
              </a:defRPr>
            </a:lvl2pPr>
            <a:lvl3pPr marL="373261" indent="0">
              <a:lnSpc>
                <a:spcPct val="140000"/>
              </a:lnSpc>
              <a:buNone/>
              <a:tabLst/>
              <a:defRPr sz="1100" strike="noStrike">
                <a:latin typeface="Arial" panose="020B0604020202020204" pitchFamily="34" charset="0"/>
                <a:cs typeface="Arial" panose="020B0604020202020204" pitchFamily="34" charset="0"/>
              </a:defRPr>
            </a:lvl3pPr>
            <a:lvl4pPr marL="522684" indent="0">
              <a:lnSpc>
                <a:spcPct val="140000"/>
              </a:lnSpc>
              <a:buNone/>
              <a:tabLst/>
              <a:defRPr sz="1100" strike="noStrike">
                <a:latin typeface="Arial" panose="020B0604020202020204" pitchFamily="34" charset="0"/>
                <a:cs typeface="Arial" panose="020B0604020202020204" pitchFamily="34" charset="0"/>
              </a:defRPr>
            </a:lvl4pPr>
            <a:lvl5pPr marL="690563" indent="0">
              <a:lnSpc>
                <a:spcPct val="140000"/>
              </a:lnSpc>
              <a:buNone/>
              <a:tabLst/>
              <a:defRPr sz="1100" strike="noStrike">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4" hasCustomPrompt="1"/>
          </p:nvPr>
        </p:nvSpPr>
        <p:spPr>
          <a:xfrm>
            <a:off x="4687730" y="1322602"/>
            <a:ext cx="3505914" cy="462655"/>
          </a:xfrm>
        </p:spPr>
        <p:txBody>
          <a:bodyPr>
            <a:noAutofit/>
          </a:bodyPr>
          <a:lstStyle>
            <a:lvl1pPr marL="0" indent="0" algn="l">
              <a:lnSpc>
                <a:spcPct val="120000"/>
              </a:lnSpc>
              <a:buNone/>
              <a:defRPr sz="1200" b="0" i="0" cap="all">
                <a:solidFill>
                  <a:schemeClr val="tx2"/>
                </a:solidFill>
                <a:latin typeface="Arial" panose="020B0604020202020204" pitchFamily="34" charset="0"/>
                <a:cs typeface="Arial" panose="020B0604020202020204" pitchFamily="34" charset="0"/>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a:t>CLICK TO EDIT MASTER TEXT STYLES</a:t>
            </a:r>
          </a:p>
        </p:txBody>
      </p:sp>
      <p:sp>
        <p:nvSpPr>
          <p:cNvPr id="14" name="Text Placeholder 5"/>
          <p:cNvSpPr>
            <a:spLocks noGrp="1"/>
          </p:cNvSpPr>
          <p:nvPr>
            <p:ph type="body" sz="quarter" idx="15"/>
          </p:nvPr>
        </p:nvSpPr>
        <p:spPr>
          <a:xfrm>
            <a:off x="4687730" y="1567541"/>
            <a:ext cx="3505914" cy="1347108"/>
          </a:xfrm>
        </p:spPr>
        <p:txBody>
          <a:bodyPr>
            <a:normAutofit/>
          </a:bodyPr>
          <a:lstStyle>
            <a:lvl1pPr marL="0" indent="0">
              <a:lnSpc>
                <a:spcPct val="140000"/>
              </a:lnSpc>
              <a:buNone/>
              <a:defRPr sz="1100" strike="noStrike">
                <a:latin typeface="Arial" panose="020B0604020202020204" pitchFamily="34" charset="0"/>
                <a:cs typeface="Arial" panose="020B0604020202020204" pitchFamily="34" charset="0"/>
              </a:defRPr>
            </a:lvl1pPr>
            <a:lvl2pPr marL="177403" indent="0">
              <a:lnSpc>
                <a:spcPct val="140000"/>
              </a:lnSpc>
              <a:buNone/>
              <a:tabLst/>
              <a:defRPr sz="1100" strike="noStrike">
                <a:latin typeface="Arial" panose="020B0604020202020204" pitchFamily="34" charset="0"/>
                <a:cs typeface="Arial" panose="020B0604020202020204" pitchFamily="34" charset="0"/>
              </a:defRPr>
            </a:lvl2pPr>
            <a:lvl3pPr marL="373261" indent="0">
              <a:lnSpc>
                <a:spcPct val="140000"/>
              </a:lnSpc>
              <a:buNone/>
              <a:tabLst/>
              <a:defRPr sz="1100" strike="noStrike">
                <a:latin typeface="Arial" panose="020B0604020202020204" pitchFamily="34" charset="0"/>
                <a:cs typeface="Arial" panose="020B0604020202020204" pitchFamily="34" charset="0"/>
              </a:defRPr>
            </a:lvl3pPr>
            <a:lvl4pPr marL="522684" indent="0">
              <a:lnSpc>
                <a:spcPct val="140000"/>
              </a:lnSpc>
              <a:buNone/>
              <a:tabLst/>
              <a:defRPr sz="1100" strike="noStrike">
                <a:latin typeface="Arial" panose="020B0604020202020204" pitchFamily="34" charset="0"/>
                <a:cs typeface="Arial" panose="020B0604020202020204" pitchFamily="34" charset="0"/>
              </a:defRPr>
            </a:lvl4pPr>
            <a:lvl5pPr marL="644128" indent="0">
              <a:lnSpc>
                <a:spcPct val="140000"/>
              </a:lnSpc>
              <a:buNone/>
              <a:tabLst/>
              <a:defRPr sz="1100" strike="noStrike">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6" hasCustomPrompt="1"/>
          </p:nvPr>
        </p:nvSpPr>
        <p:spPr>
          <a:xfrm>
            <a:off x="4690451" y="3139171"/>
            <a:ext cx="3505914" cy="508921"/>
          </a:xfrm>
        </p:spPr>
        <p:txBody>
          <a:bodyPr>
            <a:noAutofit/>
          </a:bodyPr>
          <a:lstStyle>
            <a:lvl1pPr marL="0" indent="0" algn="l">
              <a:lnSpc>
                <a:spcPct val="120000"/>
              </a:lnSpc>
              <a:buNone/>
              <a:defRPr sz="1200" b="0" i="0" cap="all">
                <a:solidFill>
                  <a:schemeClr val="tx2"/>
                </a:solidFill>
                <a:latin typeface="Arial" panose="020B0604020202020204" pitchFamily="34" charset="0"/>
                <a:cs typeface="Arial" panose="020B0604020202020204" pitchFamily="34" charset="0"/>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a:t>CLICK TO EDIT MASTER TEXT STYLES</a:t>
            </a:r>
          </a:p>
        </p:txBody>
      </p:sp>
      <p:sp>
        <p:nvSpPr>
          <p:cNvPr id="16" name="Text Placeholder 5"/>
          <p:cNvSpPr>
            <a:spLocks noGrp="1"/>
          </p:cNvSpPr>
          <p:nvPr>
            <p:ph type="body" sz="quarter" idx="17"/>
          </p:nvPr>
        </p:nvSpPr>
        <p:spPr>
          <a:xfrm>
            <a:off x="4690451" y="3366421"/>
            <a:ext cx="3505914" cy="1330764"/>
          </a:xfrm>
        </p:spPr>
        <p:txBody>
          <a:bodyPr>
            <a:normAutofit/>
          </a:bodyPr>
          <a:lstStyle>
            <a:lvl1pPr marL="0" indent="0">
              <a:lnSpc>
                <a:spcPct val="140000"/>
              </a:lnSpc>
              <a:buNone/>
              <a:defRPr sz="1100" strike="noStrike">
                <a:latin typeface="Arial" panose="020B0604020202020204" pitchFamily="34" charset="0"/>
                <a:cs typeface="Arial" panose="020B0604020202020204" pitchFamily="34" charset="0"/>
              </a:defRPr>
            </a:lvl1pPr>
            <a:lvl2pPr marL="177403" indent="0">
              <a:lnSpc>
                <a:spcPct val="140000"/>
              </a:lnSpc>
              <a:buNone/>
              <a:tabLst/>
              <a:defRPr sz="1100" strike="noStrike">
                <a:latin typeface="Arial" panose="020B0604020202020204" pitchFamily="34" charset="0"/>
                <a:cs typeface="Arial" panose="020B0604020202020204" pitchFamily="34" charset="0"/>
              </a:defRPr>
            </a:lvl2pPr>
            <a:lvl3pPr marL="373261" indent="0">
              <a:lnSpc>
                <a:spcPct val="140000"/>
              </a:lnSpc>
              <a:buNone/>
              <a:tabLst/>
              <a:defRPr sz="1100" strike="noStrike">
                <a:latin typeface="Arial" panose="020B0604020202020204" pitchFamily="34" charset="0"/>
                <a:cs typeface="Arial" panose="020B0604020202020204" pitchFamily="34" charset="0"/>
              </a:defRPr>
            </a:lvl3pPr>
            <a:lvl4pPr marL="522684" indent="0">
              <a:lnSpc>
                <a:spcPct val="140000"/>
              </a:lnSpc>
              <a:buNone/>
              <a:tabLst/>
              <a:defRPr sz="1100" strike="noStrike">
                <a:latin typeface="Arial" panose="020B0604020202020204" pitchFamily="34" charset="0"/>
                <a:cs typeface="Arial" panose="020B0604020202020204" pitchFamily="34" charset="0"/>
              </a:defRPr>
            </a:lvl4pPr>
            <a:lvl5pPr marL="690563" indent="0">
              <a:lnSpc>
                <a:spcPct val="140000"/>
              </a:lnSpc>
              <a:buNone/>
              <a:tabLst/>
              <a:defRPr sz="1100" strike="noStrike">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01652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 Column with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‹N°›</a:t>
            </a:fld>
            <a:endParaRPr lang="en-US"/>
          </a:p>
        </p:txBody>
      </p:sp>
      <p:sp>
        <p:nvSpPr>
          <p:cNvPr id="4" name="Title 1"/>
          <p:cNvSpPr>
            <a:spLocks noGrp="1"/>
          </p:cNvSpPr>
          <p:nvPr>
            <p:ph type="title"/>
          </p:nvPr>
        </p:nvSpPr>
        <p:spPr>
          <a:xfrm>
            <a:off x="571819" y="367389"/>
            <a:ext cx="4002734" cy="594682"/>
          </a:xfrm>
          <a:prstGeom prst="rect">
            <a:avLst/>
          </a:prstGeom>
        </p:spPr>
        <p:txBody>
          <a:bodyPr>
            <a:normAutofit/>
          </a:bodyPr>
          <a:lstStyle>
            <a:lvl1pPr algn="l">
              <a:defRPr sz="2500" b="0" i="0">
                <a:latin typeface="Arial" panose="020B0604020202020204" pitchFamily="34" charset="0"/>
                <a:cs typeface="Arial" panose="020B0604020202020204" pitchFamily="34" charset="0"/>
              </a:defRPr>
            </a:lvl1pPr>
          </a:lstStyle>
          <a:p>
            <a:r>
              <a:rPr lang="en-US"/>
              <a:t>Click to edit Master title style</a:t>
            </a:r>
          </a:p>
        </p:txBody>
      </p:sp>
      <p:sp>
        <p:nvSpPr>
          <p:cNvPr id="8" name="Text Placeholder 7"/>
          <p:cNvSpPr>
            <a:spLocks noGrp="1"/>
          </p:cNvSpPr>
          <p:nvPr>
            <p:ph type="body" sz="quarter" idx="13"/>
          </p:nvPr>
        </p:nvSpPr>
        <p:spPr>
          <a:xfrm>
            <a:off x="571819" y="1319808"/>
            <a:ext cx="4002734" cy="36059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p:cNvSpPr>
            <a:spLocks noGrp="1"/>
          </p:cNvSpPr>
          <p:nvPr>
            <p:ph type="pic" sz="quarter" idx="14"/>
          </p:nvPr>
        </p:nvSpPr>
        <p:spPr>
          <a:xfrm>
            <a:off x="4901295" y="0"/>
            <a:ext cx="4256320" cy="5143500"/>
          </a:xfrm>
        </p:spPr>
        <p:txBody>
          <a:bodyPr/>
          <a:lstStyle>
            <a:lvl1pPr>
              <a:defRPr>
                <a:latin typeface="Arial" panose="020B0604020202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2542961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 Column with image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‹N°›</a:t>
            </a:fld>
            <a:endParaRPr lang="en-US"/>
          </a:p>
        </p:txBody>
      </p:sp>
      <p:sp>
        <p:nvSpPr>
          <p:cNvPr id="4" name="Title 1"/>
          <p:cNvSpPr>
            <a:spLocks noGrp="1"/>
          </p:cNvSpPr>
          <p:nvPr>
            <p:ph type="title"/>
          </p:nvPr>
        </p:nvSpPr>
        <p:spPr>
          <a:xfrm>
            <a:off x="562173" y="2775856"/>
            <a:ext cx="7960654" cy="594683"/>
          </a:xfrm>
          <a:prstGeom prst="rect">
            <a:avLst/>
          </a:prstGeom>
        </p:spPr>
        <p:txBody>
          <a:bodyPr>
            <a:normAutofit/>
          </a:bodyPr>
          <a:lstStyle>
            <a:lvl1pPr algn="l">
              <a:defRPr sz="2500" b="0" i="0">
                <a:latin typeface="Arial" panose="020B0604020202020204" pitchFamily="34" charset="0"/>
                <a:cs typeface="Arial" panose="020B0604020202020204" pitchFamily="34" charset="0"/>
              </a:defRPr>
            </a:lvl1pPr>
          </a:lstStyle>
          <a:p>
            <a:r>
              <a:rPr lang="en-US"/>
              <a:t>Click to edit Master title style</a:t>
            </a:r>
          </a:p>
        </p:txBody>
      </p:sp>
      <p:sp>
        <p:nvSpPr>
          <p:cNvPr id="8" name="Text Placeholder 7"/>
          <p:cNvSpPr>
            <a:spLocks noGrp="1"/>
          </p:cNvSpPr>
          <p:nvPr>
            <p:ph type="body" sz="quarter" idx="13" hasCustomPrompt="1"/>
          </p:nvPr>
        </p:nvSpPr>
        <p:spPr>
          <a:xfrm>
            <a:off x="562173" y="3524167"/>
            <a:ext cx="7960654" cy="1243096"/>
          </a:xfrm>
        </p:spPr>
        <p:txBody>
          <a:bodyPr/>
          <a:lstStyle>
            <a:lvl1pPr marL="0" indent="0">
              <a:lnSpc>
                <a:spcPct val="140000"/>
              </a:lnSpc>
              <a:buNone/>
              <a:defRPr>
                <a:latin typeface="Arial" panose="020B0604020202020204" pitchFamily="34" charset="0"/>
                <a:cs typeface="Arial" panose="020B0604020202020204" pitchFamily="34" charset="0"/>
              </a:defRPr>
            </a:lvl1pPr>
            <a:lvl2pPr marL="408068" indent="0">
              <a:lnSpc>
                <a:spcPct val="140000"/>
              </a:lnSpc>
              <a:buNone/>
              <a:defRPr>
                <a:latin typeface="Arial" panose="020B0604020202020204" pitchFamily="34" charset="0"/>
                <a:cs typeface="Arial" panose="020B0604020202020204" pitchFamily="34" charset="0"/>
              </a:defRPr>
            </a:lvl2pPr>
            <a:lvl3pPr marL="816136" indent="0">
              <a:lnSpc>
                <a:spcPct val="140000"/>
              </a:lnSpc>
              <a:buNone/>
              <a:defRPr/>
            </a:lvl3pPr>
            <a:lvl4pPr marL="1224204" indent="0">
              <a:lnSpc>
                <a:spcPct val="140000"/>
              </a:lnSpc>
              <a:buNone/>
              <a:defRPr/>
            </a:lvl4pPr>
            <a:lvl5pPr marL="1632273" indent="0">
              <a:lnSpc>
                <a:spcPct val="140000"/>
              </a:lnSpc>
              <a:buNone/>
              <a:defRPr/>
            </a:lvl5pPr>
          </a:lstStyle>
          <a:p>
            <a:pPr lvl="0"/>
            <a:r>
              <a:rPr lang="en-US"/>
              <a:t>Click to edit Master text styles</a:t>
            </a:r>
          </a:p>
          <a:p>
            <a:pPr lvl="1"/>
            <a:r>
              <a:rPr lang="en-US"/>
              <a:t>Second level</a:t>
            </a:r>
          </a:p>
        </p:txBody>
      </p:sp>
      <p:sp>
        <p:nvSpPr>
          <p:cNvPr id="9" name="Picture Placeholder 8"/>
          <p:cNvSpPr>
            <a:spLocks noGrp="1"/>
          </p:cNvSpPr>
          <p:nvPr>
            <p:ph type="pic" sz="quarter" idx="14"/>
          </p:nvPr>
        </p:nvSpPr>
        <p:spPr>
          <a:xfrm>
            <a:off x="0" y="0"/>
            <a:ext cx="9144000" cy="2491978"/>
          </a:xfrm>
        </p:spPr>
        <p:txBody>
          <a:bodyPr/>
          <a:lstStyle>
            <a:lvl1pPr>
              <a:defRPr>
                <a:latin typeface="Arial" panose="020B0604020202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18966493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 Column with images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‹N°›</a:t>
            </a:fld>
            <a:endParaRPr lang="en-US"/>
          </a:p>
        </p:txBody>
      </p:sp>
      <p:sp>
        <p:nvSpPr>
          <p:cNvPr id="4" name="Title 1"/>
          <p:cNvSpPr>
            <a:spLocks noGrp="1"/>
          </p:cNvSpPr>
          <p:nvPr>
            <p:ph type="title"/>
          </p:nvPr>
        </p:nvSpPr>
        <p:spPr>
          <a:xfrm>
            <a:off x="412411" y="2721514"/>
            <a:ext cx="3944306" cy="608290"/>
          </a:xfrm>
          <a:prstGeom prst="rect">
            <a:avLst/>
          </a:prstGeom>
        </p:spPr>
        <p:txBody>
          <a:bodyPr>
            <a:noAutofit/>
          </a:bodyPr>
          <a:lstStyle>
            <a:lvl1pPr algn="l">
              <a:defRPr sz="2100" b="0" i="0">
                <a:latin typeface="Arial" panose="020B0604020202020204" pitchFamily="34" charset="0"/>
                <a:cs typeface="Arial" panose="020B0604020202020204" pitchFamily="34" charset="0"/>
              </a:defRPr>
            </a:lvl1pPr>
          </a:lstStyle>
          <a:p>
            <a:r>
              <a:rPr lang="en-US"/>
              <a:t>Click to edit Master title style</a:t>
            </a:r>
          </a:p>
        </p:txBody>
      </p:sp>
      <p:sp>
        <p:nvSpPr>
          <p:cNvPr id="8" name="Text Placeholder 7"/>
          <p:cNvSpPr>
            <a:spLocks noGrp="1"/>
          </p:cNvSpPr>
          <p:nvPr>
            <p:ph type="body" sz="quarter" idx="13" hasCustomPrompt="1"/>
          </p:nvPr>
        </p:nvSpPr>
        <p:spPr>
          <a:xfrm>
            <a:off x="412412" y="3388094"/>
            <a:ext cx="3876232" cy="1379169"/>
          </a:xfrm>
        </p:spPr>
        <p:txBody>
          <a:bodyPr/>
          <a:lstStyle>
            <a:lvl1pPr marL="0" indent="0">
              <a:lnSpc>
                <a:spcPct val="140000"/>
              </a:lnSpc>
              <a:buNone/>
              <a:defRPr>
                <a:latin typeface="Arial" panose="020B0604020202020204" pitchFamily="34" charset="0"/>
                <a:cs typeface="Arial" panose="020B0604020202020204" pitchFamily="34" charset="0"/>
              </a:defRPr>
            </a:lvl1pPr>
            <a:lvl2pPr marL="177403" indent="0">
              <a:lnSpc>
                <a:spcPct val="140000"/>
              </a:lnSpc>
              <a:buNone/>
              <a:tabLst/>
              <a:defRPr>
                <a:latin typeface="Arial" panose="020B0604020202020204" pitchFamily="34" charset="0"/>
                <a:cs typeface="Arial" panose="020B0604020202020204" pitchFamily="34" charset="0"/>
              </a:defRPr>
            </a:lvl2pPr>
            <a:lvl3pPr marL="373261" indent="0">
              <a:lnSpc>
                <a:spcPct val="140000"/>
              </a:lnSpc>
              <a:buNone/>
              <a:tabLst/>
              <a:defRPr>
                <a:latin typeface="Arial" panose="020B0604020202020204" pitchFamily="34" charset="0"/>
                <a:cs typeface="Arial" panose="020B0604020202020204" pitchFamily="34" charset="0"/>
              </a:defRPr>
            </a:lvl3pPr>
            <a:lvl4pPr marL="1224204" indent="0">
              <a:lnSpc>
                <a:spcPct val="140000"/>
              </a:lnSpc>
              <a:buNone/>
              <a:defRPr/>
            </a:lvl4pPr>
            <a:lvl5pPr marL="1632273" indent="0">
              <a:lnSpc>
                <a:spcPct val="140000"/>
              </a:lnSpc>
              <a:buNone/>
              <a:defRPr/>
            </a:lvl5pPr>
          </a:lstStyle>
          <a:p>
            <a:pPr lvl="0"/>
            <a:r>
              <a:rPr lang="en-US"/>
              <a:t>Click to edit Master text styles</a:t>
            </a:r>
          </a:p>
          <a:p>
            <a:pPr lvl="1"/>
            <a:r>
              <a:rPr lang="en-US"/>
              <a:t>Second level</a:t>
            </a:r>
          </a:p>
          <a:p>
            <a:pPr lvl="2"/>
            <a:r>
              <a:rPr lang="en-US"/>
              <a:t>Third level</a:t>
            </a:r>
          </a:p>
        </p:txBody>
      </p:sp>
      <p:sp>
        <p:nvSpPr>
          <p:cNvPr id="9" name="Picture Placeholder 8"/>
          <p:cNvSpPr>
            <a:spLocks noGrp="1"/>
          </p:cNvSpPr>
          <p:nvPr>
            <p:ph type="pic" sz="quarter" idx="14"/>
          </p:nvPr>
        </p:nvSpPr>
        <p:spPr>
          <a:xfrm>
            <a:off x="-13615" y="-24493"/>
            <a:ext cx="4547323" cy="2491978"/>
          </a:xfrm>
        </p:spPr>
        <p:txBody>
          <a:bodyPr/>
          <a:lstStyle>
            <a:lvl1pPr>
              <a:defRPr>
                <a:latin typeface="Arial" panose="020B0604020202020204" pitchFamily="34" charset="0"/>
                <a:cs typeface="Arial" panose="020B0604020202020204" pitchFamily="34" charset="0"/>
              </a:defRPr>
            </a:lvl1pPr>
          </a:lstStyle>
          <a:p>
            <a:r>
              <a:rPr lang="en-US"/>
              <a:t>Click icon to add picture</a:t>
            </a:r>
          </a:p>
        </p:txBody>
      </p:sp>
      <p:sp>
        <p:nvSpPr>
          <p:cNvPr id="7" name="Text Placeholder 7"/>
          <p:cNvSpPr>
            <a:spLocks noGrp="1"/>
          </p:cNvSpPr>
          <p:nvPr>
            <p:ph type="body" sz="quarter" idx="15" hasCustomPrompt="1"/>
          </p:nvPr>
        </p:nvSpPr>
        <p:spPr>
          <a:xfrm>
            <a:off x="4555833" y="3388094"/>
            <a:ext cx="4239290" cy="1379169"/>
          </a:xfrm>
        </p:spPr>
        <p:txBody>
          <a:bodyPr/>
          <a:lstStyle>
            <a:lvl1pPr marL="0" indent="0">
              <a:lnSpc>
                <a:spcPct val="140000"/>
              </a:lnSpc>
              <a:buNone/>
              <a:defRPr>
                <a:latin typeface="Arial" panose="020B0604020202020204" pitchFamily="34" charset="0"/>
                <a:cs typeface="Arial" panose="020B0604020202020204" pitchFamily="34" charset="0"/>
              </a:defRPr>
            </a:lvl1pPr>
            <a:lvl2pPr marL="177403" indent="0">
              <a:lnSpc>
                <a:spcPct val="140000"/>
              </a:lnSpc>
              <a:buNone/>
              <a:tabLst/>
              <a:defRPr>
                <a:latin typeface="Arial" panose="020B0604020202020204" pitchFamily="34" charset="0"/>
                <a:cs typeface="Arial" panose="020B0604020202020204" pitchFamily="34" charset="0"/>
              </a:defRPr>
            </a:lvl2pPr>
            <a:lvl3pPr marL="373261" indent="0">
              <a:lnSpc>
                <a:spcPct val="140000"/>
              </a:lnSpc>
              <a:buNone/>
              <a:tabLst/>
              <a:defRPr>
                <a:latin typeface="Arial" panose="020B0604020202020204" pitchFamily="34" charset="0"/>
                <a:cs typeface="Arial" panose="020B0604020202020204" pitchFamily="34" charset="0"/>
              </a:defRPr>
            </a:lvl3pPr>
            <a:lvl4pPr marL="1224204" indent="0">
              <a:lnSpc>
                <a:spcPct val="140000"/>
              </a:lnSpc>
              <a:buNone/>
              <a:defRPr/>
            </a:lvl4pPr>
            <a:lvl5pPr marL="1632273" indent="0">
              <a:lnSpc>
                <a:spcPct val="140000"/>
              </a:lnSpc>
              <a:buNone/>
              <a:defRPr/>
            </a:lvl5pPr>
          </a:lstStyle>
          <a:p>
            <a:pPr lvl="0"/>
            <a:r>
              <a:rPr lang="en-US"/>
              <a:t>Click to edit Master text styles</a:t>
            </a:r>
          </a:p>
          <a:p>
            <a:pPr lvl="1"/>
            <a:r>
              <a:rPr lang="en-US"/>
              <a:t>Second level</a:t>
            </a:r>
          </a:p>
          <a:p>
            <a:pPr lvl="2"/>
            <a:r>
              <a:rPr lang="en-US"/>
              <a:t>Third level</a:t>
            </a:r>
          </a:p>
        </p:txBody>
      </p:sp>
      <p:sp>
        <p:nvSpPr>
          <p:cNvPr id="10" name="Picture Placeholder 8"/>
          <p:cNvSpPr>
            <a:spLocks noGrp="1"/>
          </p:cNvSpPr>
          <p:nvPr>
            <p:ph type="pic" sz="quarter" idx="16"/>
          </p:nvPr>
        </p:nvSpPr>
        <p:spPr>
          <a:xfrm>
            <a:off x="4610292" y="-24493"/>
            <a:ext cx="4547323" cy="2491978"/>
          </a:xfrm>
        </p:spPr>
        <p:txBody>
          <a:bodyPr/>
          <a:lstStyle>
            <a:lvl1pPr>
              <a:defRPr>
                <a:latin typeface="Arial" panose="020B0604020202020204" pitchFamily="34" charset="0"/>
                <a:cs typeface="Arial" panose="020B0604020202020204" pitchFamily="34" charset="0"/>
              </a:defRPr>
            </a:lvl1pPr>
          </a:lstStyle>
          <a:p>
            <a:r>
              <a:rPr lang="en-US"/>
              <a:t>Click icon to add picture</a:t>
            </a:r>
          </a:p>
        </p:txBody>
      </p:sp>
      <p:sp>
        <p:nvSpPr>
          <p:cNvPr id="5" name="Text Placeholder 4"/>
          <p:cNvSpPr>
            <a:spLocks noGrp="1"/>
          </p:cNvSpPr>
          <p:nvPr>
            <p:ph type="body" sz="quarter" idx="17" hasCustomPrompt="1"/>
          </p:nvPr>
        </p:nvSpPr>
        <p:spPr>
          <a:xfrm>
            <a:off x="4560940" y="2721513"/>
            <a:ext cx="4288484" cy="594717"/>
          </a:xfrm>
        </p:spPr>
        <p:txBody>
          <a:bodyPr>
            <a:noAutofit/>
          </a:bodyPr>
          <a:lstStyle>
            <a:lvl1pPr marL="0" indent="0">
              <a:buNone/>
              <a:defRPr sz="2100">
                <a:solidFill>
                  <a:schemeClr val="accent1"/>
                </a:solidFill>
                <a:latin typeface="Arial" panose="020B0604020202020204" pitchFamily="34" charset="0"/>
                <a:cs typeface="Arial" panose="020B0604020202020204" pitchFamily="34" charset="0"/>
              </a:defRPr>
            </a:lvl1pPr>
            <a:lvl2pPr marL="408068" indent="0">
              <a:buNone/>
              <a:defRPr sz="2100">
                <a:solidFill>
                  <a:schemeClr val="accent1"/>
                </a:solidFill>
              </a:defRPr>
            </a:lvl2pPr>
            <a:lvl3pPr marL="816136" indent="0">
              <a:buNone/>
              <a:defRPr sz="2100">
                <a:solidFill>
                  <a:schemeClr val="accent1"/>
                </a:solidFill>
              </a:defRPr>
            </a:lvl3pPr>
            <a:lvl4pPr marL="1224204" indent="0">
              <a:buNone/>
              <a:defRPr sz="2100">
                <a:solidFill>
                  <a:schemeClr val="accent1"/>
                </a:solidFill>
              </a:defRPr>
            </a:lvl4pPr>
            <a:lvl5pPr marL="1632273" indent="0">
              <a:buNone/>
              <a:defRPr sz="2100">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314555397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ckground image with text">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0" y="0"/>
            <a:ext cx="9144000" cy="5143500"/>
          </a:xfrm>
          <a:prstGeom prst="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Click icon to add picture</a:t>
            </a:r>
          </a:p>
        </p:txBody>
      </p:sp>
      <p:sp>
        <p:nvSpPr>
          <p:cNvPr id="5" name="Picture Placeholder 4"/>
          <p:cNvSpPr>
            <a:spLocks noGrp="1"/>
          </p:cNvSpPr>
          <p:nvPr>
            <p:ph type="pic" sz="quarter" idx="11"/>
          </p:nvPr>
        </p:nvSpPr>
        <p:spPr>
          <a:xfrm>
            <a:off x="0" y="0"/>
            <a:ext cx="9144000" cy="5143500"/>
          </a:xfrm>
        </p:spPr>
        <p:txBody>
          <a:bodyPr/>
          <a:lstStyle/>
          <a:p>
            <a:r>
              <a:rPr lang="en-US"/>
              <a:t>Click icon to add picture</a:t>
            </a:r>
          </a:p>
        </p:txBody>
      </p:sp>
      <p:sp>
        <p:nvSpPr>
          <p:cNvPr id="2" name="Title 1"/>
          <p:cNvSpPr>
            <a:spLocks noGrp="1"/>
          </p:cNvSpPr>
          <p:nvPr>
            <p:ph type="title"/>
          </p:nvPr>
        </p:nvSpPr>
        <p:spPr>
          <a:xfrm>
            <a:off x="1390108" y="2274409"/>
            <a:ext cx="6363785" cy="594682"/>
          </a:xfrm>
          <a:prstGeom prst="rect">
            <a:avLst/>
          </a:prstGeom>
        </p:spPr>
        <p:txBody>
          <a:bodyPr/>
          <a:lstStyle>
            <a:lvl1pPr algn="ctr">
              <a:defRPr>
                <a:solidFill>
                  <a:schemeClr val="bg1"/>
                </a:solidFill>
              </a:defRPr>
            </a:lvl1pPr>
          </a:lstStyle>
          <a:p>
            <a:r>
              <a:rPr lang="en-US"/>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‹N°›</a:t>
            </a:fld>
            <a:endParaRPr lang="en-US"/>
          </a:p>
        </p:txBody>
      </p:sp>
      <p:sp>
        <p:nvSpPr>
          <p:cNvPr id="8" name="Text Placeholder 7"/>
          <p:cNvSpPr>
            <a:spLocks noGrp="1"/>
          </p:cNvSpPr>
          <p:nvPr>
            <p:ph type="body" sz="quarter" idx="13" hasCustomPrompt="1"/>
          </p:nvPr>
        </p:nvSpPr>
        <p:spPr>
          <a:xfrm>
            <a:off x="7604055" y="4768961"/>
            <a:ext cx="1390183" cy="102394"/>
          </a:xfrm>
        </p:spPr>
        <p:txBody>
          <a:bodyPr>
            <a:noAutofit/>
          </a:bodyPr>
          <a:lstStyle>
            <a:lvl1pPr marL="0" indent="0">
              <a:buNone/>
              <a:defRPr sz="500">
                <a:solidFill>
                  <a:srgbClr val="FFFFFF"/>
                </a:solidFill>
              </a:defRPr>
            </a:lvl1pPr>
            <a:lvl2pPr marL="408068" indent="0">
              <a:buNone/>
              <a:defRPr sz="500">
                <a:solidFill>
                  <a:srgbClr val="FFFFFF"/>
                </a:solidFill>
              </a:defRPr>
            </a:lvl2pPr>
            <a:lvl3pPr marL="816136" indent="0">
              <a:buNone/>
              <a:defRPr sz="500">
                <a:solidFill>
                  <a:srgbClr val="FFFFFF"/>
                </a:solidFill>
              </a:defRPr>
            </a:lvl3pPr>
            <a:lvl4pPr marL="1224204" indent="0">
              <a:buNone/>
              <a:defRPr sz="500">
                <a:solidFill>
                  <a:srgbClr val="FFFFFF"/>
                </a:solidFill>
              </a:defRPr>
            </a:lvl4pPr>
            <a:lvl5pPr marL="1632273" indent="0">
              <a:buNone/>
              <a:defRPr sz="500">
                <a:solidFill>
                  <a:srgbClr val="FFFFFF"/>
                </a:solidFill>
              </a:defRPr>
            </a:lvl5pPr>
          </a:lstStyle>
          <a:p>
            <a:pPr lvl="0"/>
            <a:r>
              <a:rPr lang="en-US"/>
              <a:t>Click to edit Master text </a:t>
            </a:r>
            <a:r>
              <a:rPr lang="en-US" err="1"/>
              <a:t>stles</a:t>
            </a:r>
            <a:endParaRPr lang="en-US"/>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5060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ackground image with text bottom lef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3615" y="-40822"/>
            <a:ext cx="9215475" cy="5238750"/>
          </a:xfrm>
        </p:spPr>
        <p:txBody>
          <a:bodyPr/>
          <a:lstStyle>
            <a:lvl1pPr>
              <a:defRPr sz="1200"/>
            </a:lvl1pPr>
          </a:lstStyle>
          <a:p>
            <a:r>
              <a:rPr lang="en-US"/>
              <a:t>Click icon to add picture</a:t>
            </a:r>
          </a:p>
        </p:txBody>
      </p:sp>
      <p:sp>
        <p:nvSpPr>
          <p:cNvPr id="2" name="Title 1"/>
          <p:cNvSpPr>
            <a:spLocks noGrp="1"/>
          </p:cNvSpPr>
          <p:nvPr>
            <p:ph type="title"/>
          </p:nvPr>
        </p:nvSpPr>
        <p:spPr>
          <a:xfrm>
            <a:off x="423462" y="3743981"/>
            <a:ext cx="6363785" cy="594682"/>
          </a:xfrm>
          <a:prstGeom prst="rect">
            <a:avLst/>
          </a:prstGeom>
        </p:spPr>
        <p:txBody>
          <a:bodyPr>
            <a:normAutofit/>
          </a:bodyPr>
          <a:lstStyle>
            <a:lvl1pPr algn="l">
              <a:defRPr sz="2300">
                <a:solidFill>
                  <a:schemeClr val="bg1"/>
                </a:solidFill>
              </a:defRPr>
            </a:lvl1pPr>
          </a:lstStyle>
          <a:p>
            <a:r>
              <a:rPr lang="en-US"/>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‹N°›</a:t>
            </a:fld>
            <a:endParaRPr lang="en-US"/>
          </a:p>
        </p:txBody>
      </p:sp>
      <p:sp>
        <p:nvSpPr>
          <p:cNvPr id="8" name="Text Placeholder 7"/>
          <p:cNvSpPr>
            <a:spLocks noGrp="1"/>
          </p:cNvSpPr>
          <p:nvPr>
            <p:ph type="body" sz="quarter" idx="13"/>
          </p:nvPr>
        </p:nvSpPr>
        <p:spPr>
          <a:xfrm>
            <a:off x="7604055" y="4768961"/>
            <a:ext cx="1390183" cy="102394"/>
          </a:xfrm>
        </p:spPr>
        <p:txBody>
          <a:bodyPr>
            <a:noAutofit/>
          </a:bodyPr>
          <a:lstStyle>
            <a:lvl1pPr marL="0" indent="0" algn="r">
              <a:buNone/>
              <a:defRPr sz="500">
                <a:solidFill>
                  <a:srgbClr val="FFFFFF"/>
                </a:solidFill>
              </a:defRPr>
            </a:lvl1pPr>
            <a:lvl2pPr marL="408068" indent="0" algn="r">
              <a:buNone/>
              <a:defRPr sz="500">
                <a:solidFill>
                  <a:srgbClr val="FFFFFF"/>
                </a:solidFill>
              </a:defRPr>
            </a:lvl2pPr>
            <a:lvl3pPr marL="816136" indent="0" algn="r">
              <a:buNone/>
              <a:defRPr sz="500">
                <a:solidFill>
                  <a:srgbClr val="FFFFFF"/>
                </a:solidFill>
              </a:defRPr>
            </a:lvl3pPr>
            <a:lvl4pPr marL="1224204" indent="0" algn="r">
              <a:buNone/>
              <a:defRPr sz="500">
                <a:solidFill>
                  <a:srgbClr val="FFFFFF"/>
                </a:solidFill>
              </a:defRPr>
            </a:lvl4pPr>
            <a:lvl5pPr marL="1632273" indent="0" algn="r">
              <a:buNone/>
              <a:defRPr sz="5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4"/>
          </p:nvPr>
        </p:nvSpPr>
        <p:spPr>
          <a:xfrm>
            <a:off x="423488" y="4284209"/>
            <a:ext cx="6363633" cy="532805"/>
          </a:xfrm>
        </p:spPr>
        <p:txBody>
          <a:bodyPr/>
          <a:lstStyle>
            <a:lvl1pPr marL="0" indent="0">
              <a:buNone/>
              <a:defRPr>
                <a:solidFill>
                  <a:srgbClr val="FFFFFF"/>
                </a:solidFill>
              </a:defRPr>
            </a:lvl1pPr>
            <a:lvl2pPr marL="408068" indent="0">
              <a:buNone/>
              <a:defRPr>
                <a:solidFill>
                  <a:srgbClr val="FFFFFF"/>
                </a:solidFill>
              </a:defRPr>
            </a:lvl2pPr>
            <a:lvl3pPr marL="816136" indent="0">
              <a:buNone/>
              <a:defRPr>
                <a:solidFill>
                  <a:srgbClr val="FFFFFF"/>
                </a:solidFill>
              </a:defRPr>
            </a:lvl3pPr>
            <a:lvl4pPr marL="1224204" indent="0">
              <a:buNone/>
              <a:defRPr>
                <a:solidFill>
                  <a:srgbClr val="FFFFFF"/>
                </a:solidFill>
              </a:defRPr>
            </a:lvl4pPr>
            <a:lvl5pPr marL="1632273" indent="0">
              <a:buNone/>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43248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‹N°›</a:t>
            </a:fld>
            <a:endParaRPr lang="en-US"/>
          </a:p>
        </p:txBody>
      </p:sp>
      <p:sp>
        <p:nvSpPr>
          <p:cNvPr id="4" name="Title 1"/>
          <p:cNvSpPr>
            <a:spLocks noGrp="1"/>
          </p:cNvSpPr>
          <p:nvPr>
            <p:ph type="title"/>
          </p:nvPr>
        </p:nvSpPr>
        <p:spPr>
          <a:xfrm>
            <a:off x="834468" y="367389"/>
            <a:ext cx="7361897" cy="594682"/>
          </a:xfrm>
          <a:prstGeom prst="rect">
            <a:avLst/>
          </a:prstGeom>
        </p:spPr>
        <p:txBody>
          <a:bodyPr>
            <a:normAutofit/>
          </a:bodyPr>
          <a:lstStyle>
            <a:lvl1pPr algn="ctr">
              <a:defRPr sz="2500" b="0" i="0">
                <a:latin typeface="Arial" panose="020B0604020202020204" pitchFamily="34" charset="0"/>
                <a:cs typeface="Arial" panose="020B0604020202020204" pitchFamily="34" charset="0"/>
              </a:defRPr>
            </a:lvl1pPr>
          </a:lstStyle>
          <a:p>
            <a:r>
              <a:rPr lang="en-US"/>
              <a:t>Click to edit Master title style</a:t>
            </a:r>
          </a:p>
        </p:txBody>
      </p:sp>
      <p:sp>
        <p:nvSpPr>
          <p:cNvPr id="8" name="Text Placeholder 7"/>
          <p:cNvSpPr>
            <a:spLocks noGrp="1"/>
          </p:cNvSpPr>
          <p:nvPr>
            <p:ph type="body" sz="quarter" idx="13" hasCustomPrompt="1"/>
          </p:nvPr>
        </p:nvSpPr>
        <p:spPr>
          <a:xfrm>
            <a:off x="834468" y="4218129"/>
            <a:ext cx="7361897" cy="549134"/>
          </a:xfrm>
        </p:spPr>
        <p:txBody>
          <a:bodyPr/>
          <a:lstStyle>
            <a:lvl1pPr marL="0" indent="0">
              <a:buNone/>
              <a:defRPr>
                <a:latin typeface="Arial" panose="020B0604020202020204" pitchFamily="34" charset="0"/>
                <a:cs typeface="Arial" panose="020B0604020202020204" pitchFamily="34" charset="0"/>
              </a:defRPr>
            </a:lvl1pPr>
            <a:lvl2pPr marL="408068" indent="0">
              <a:buNone/>
              <a:defRPr/>
            </a:lvl2pPr>
            <a:lvl3pPr marL="816136" indent="0">
              <a:buNone/>
              <a:defRPr/>
            </a:lvl3pPr>
            <a:lvl4pPr marL="1224204" indent="0">
              <a:buNone/>
              <a:defRPr/>
            </a:lvl4pPr>
            <a:lvl5pPr marL="1632273" indent="0">
              <a:buNone/>
              <a:defRPr/>
            </a:lvl5pPr>
          </a:lstStyle>
          <a:p>
            <a:pPr lvl="0"/>
            <a:r>
              <a:rPr lang="en-US"/>
              <a:t>Click to edit Master text styles</a:t>
            </a:r>
          </a:p>
        </p:txBody>
      </p:sp>
      <p:sp>
        <p:nvSpPr>
          <p:cNvPr id="5" name="Media Placeholder 4"/>
          <p:cNvSpPr>
            <a:spLocks noGrp="1"/>
          </p:cNvSpPr>
          <p:nvPr>
            <p:ph type="media" sz="quarter" idx="14"/>
          </p:nvPr>
        </p:nvSpPr>
        <p:spPr>
          <a:xfrm>
            <a:off x="1923938" y="1238250"/>
            <a:ext cx="5182957" cy="2734866"/>
          </a:xfrm>
        </p:spPr>
        <p:txBody>
          <a:bodyPr/>
          <a:lstStyle>
            <a:lvl1pPr>
              <a:defRPr>
                <a:latin typeface="Arial" panose="020B0604020202020204" pitchFamily="34" charset="0"/>
                <a:cs typeface="Arial" panose="020B0604020202020204" pitchFamily="34" charset="0"/>
              </a:defRPr>
            </a:lvl1pPr>
          </a:lstStyle>
          <a:p>
            <a:r>
              <a:rPr lang="en-US"/>
              <a:t>Click icon to add media</a:t>
            </a:r>
          </a:p>
        </p:txBody>
      </p:sp>
    </p:spTree>
    <p:extLst>
      <p:ext uri="{BB962C8B-B14F-4D97-AF65-F5344CB8AC3E}">
        <p14:creationId xmlns:p14="http://schemas.microsoft.com/office/powerpoint/2010/main" val="101932642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1390108" y="2097515"/>
            <a:ext cx="6363785" cy="594682"/>
          </a:xfrm>
          <a:prstGeom prst="rect">
            <a:avLst/>
          </a:prstGeom>
        </p:spPr>
        <p:txBody>
          <a:bodyPr>
            <a:noAutofit/>
          </a:bodyPr>
          <a:lstStyle>
            <a:lvl1pPr algn="ctr">
              <a:defRPr sz="4300">
                <a:latin typeface="Arial" panose="020B0604020202020204" pitchFamily="34" charset="0"/>
                <a:cs typeface="Arial" panose="020B0604020202020204" pitchFamily="34" charset="0"/>
              </a:defRPr>
            </a:lvl1pPr>
          </a:lstStyle>
          <a:p>
            <a:r>
              <a:rPr lang="en-US"/>
              <a:t>Click to edit Master title style</a:t>
            </a:r>
          </a:p>
        </p:txBody>
      </p:sp>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‹N°›</a:t>
            </a:fld>
            <a:endParaRPr lang="en-US"/>
          </a:p>
        </p:txBody>
      </p:sp>
      <p:sp>
        <p:nvSpPr>
          <p:cNvPr id="5" name="Text Placeholder 4"/>
          <p:cNvSpPr>
            <a:spLocks noGrp="1"/>
          </p:cNvSpPr>
          <p:nvPr>
            <p:ph type="body" sz="quarter" idx="11" hasCustomPrompt="1"/>
          </p:nvPr>
        </p:nvSpPr>
        <p:spPr>
          <a:xfrm>
            <a:off x="1390184" y="3755313"/>
            <a:ext cx="6363633" cy="626269"/>
          </a:xfrm>
        </p:spPr>
        <p:txBody>
          <a:bodyPr/>
          <a:lstStyle>
            <a:lvl1pPr marL="0" indent="0" algn="ctr">
              <a:buFont typeface="Arial"/>
              <a:buNone/>
              <a:defRPr>
                <a:latin typeface="Arial" panose="020B0604020202020204" pitchFamily="34" charset="0"/>
                <a:cs typeface="Arial" panose="020B0604020202020204" pitchFamily="34" charset="0"/>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a:t>Click to edit Master text styles</a:t>
            </a:r>
          </a:p>
        </p:txBody>
      </p:sp>
    </p:spTree>
    <p:extLst>
      <p:ext uri="{BB962C8B-B14F-4D97-AF65-F5344CB8AC3E}">
        <p14:creationId xmlns:p14="http://schemas.microsoft.com/office/powerpoint/2010/main" val="22016924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0248FA-850F-A84C-9592-7208E3083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rot="10800000" flipH="1">
            <a:off x="4642688" y="-631"/>
            <a:ext cx="4501312" cy="2767887"/>
          </a:xfrm>
          <a:prstGeom prst="rect">
            <a:avLst/>
          </a:prstGeom>
        </p:spPr>
      </p:pic>
      <p:sp>
        <p:nvSpPr>
          <p:cNvPr id="3" name="Slide Number Placeholder 2"/>
          <p:cNvSpPr>
            <a:spLocks noGrp="1"/>
          </p:cNvSpPr>
          <p:nvPr>
            <p:ph type="sldNum" sz="quarter" idx="10"/>
          </p:nvPr>
        </p:nvSpPr>
        <p:spPr/>
        <p:txBody>
          <a:bodyPr/>
          <a:lstStyle/>
          <a:p>
            <a:fld id="{2A390D8B-D3E1-C649-80FA-409A1257510D}" type="slidenum">
              <a:rPr lang="en-US" smtClean="0"/>
              <a:t>‹N°›</a:t>
            </a:fld>
            <a:endParaRPr lang="en-US"/>
          </a:p>
        </p:txBody>
      </p:sp>
      <p:pic>
        <p:nvPicPr>
          <p:cNvPr id="6" name="Picture 5" descr="Creative Commons Attribution-NonCommercial-ShareAlike 3.0 Unported License 88x31.png">
            <a:hlinkClick r:id="rId3"/>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521560" y="4866090"/>
            <a:ext cx="454316" cy="159960"/>
          </a:xfrm>
          <a:prstGeom prst="rect">
            <a:avLst/>
          </a:prstGeom>
        </p:spPr>
      </p:pic>
      <p:pic>
        <p:nvPicPr>
          <p:cNvPr id="11" name="Picture 10">
            <a:extLst>
              <a:ext uri="{FF2B5EF4-FFF2-40B4-BE49-F238E27FC236}">
                <a16:creationId xmlns:a16="http://schemas.microsoft.com/office/drawing/2014/main" id="{44F951F8-870A-0145-8E1A-E8A59F5707F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748748" y="1675507"/>
            <a:ext cx="5318608" cy="1630175"/>
          </a:xfrm>
          <a:prstGeom prst="rect">
            <a:avLst/>
          </a:prstGeom>
        </p:spPr>
      </p:pic>
    </p:spTree>
    <p:extLst>
      <p:ext uri="{BB962C8B-B14F-4D97-AF65-F5344CB8AC3E}">
        <p14:creationId xmlns:p14="http://schemas.microsoft.com/office/powerpoint/2010/main" val="243246635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8488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‹N°›</a:t>
            </a:fld>
            <a:endParaRPr lang="en-US"/>
          </a:p>
        </p:txBody>
      </p:sp>
      <p:sp>
        <p:nvSpPr>
          <p:cNvPr id="4" name="Title 1"/>
          <p:cNvSpPr>
            <a:spLocks noGrp="1"/>
          </p:cNvSpPr>
          <p:nvPr>
            <p:ph type="title"/>
          </p:nvPr>
        </p:nvSpPr>
        <p:spPr>
          <a:xfrm>
            <a:off x="834468" y="367389"/>
            <a:ext cx="7361897" cy="594682"/>
          </a:xfrm>
          <a:prstGeom prst="rect">
            <a:avLst/>
          </a:prstGeom>
        </p:spPr>
        <p:txBody>
          <a:bodyPr>
            <a:normAutofit/>
          </a:bodyPr>
          <a:lstStyle>
            <a:lvl1pPr algn="ctr">
              <a:defRPr sz="2476" b="0" i="0">
                <a:latin typeface="Arial" panose="020B0604020202020204" pitchFamily="34" charset="0"/>
                <a:cs typeface="Arial" panose="020B0604020202020204" pitchFamily="34" charset="0"/>
              </a:defRPr>
            </a:lvl1pPr>
          </a:lstStyle>
          <a:p>
            <a:r>
              <a:rPr lang="en-US"/>
              <a:t>Click to edit Master title style</a:t>
            </a:r>
          </a:p>
        </p:txBody>
      </p:sp>
      <p:sp>
        <p:nvSpPr>
          <p:cNvPr id="8" name="Text Placeholder 7"/>
          <p:cNvSpPr>
            <a:spLocks noGrp="1"/>
          </p:cNvSpPr>
          <p:nvPr>
            <p:ph type="body" sz="quarter" idx="13"/>
          </p:nvPr>
        </p:nvSpPr>
        <p:spPr>
          <a:xfrm>
            <a:off x="834468" y="1319808"/>
            <a:ext cx="7361897" cy="2640211"/>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607439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rgbClr val="A3DAF8"/>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lstStyle>
            <a:lvl1pPr lvl="0" algn="ctr" rtl="0">
              <a:spcBef>
                <a:spcPts val="0"/>
              </a:spcBef>
              <a:spcAft>
                <a:spcPts val="0"/>
              </a:spcAft>
              <a:buClr>
                <a:schemeClr val="lt1"/>
              </a:buClr>
              <a:buSzPts val="3600"/>
              <a:buFont typeface="Roboto Light"/>
              <a:buNone/>
              <a:defRPr sz="3600">
                <a:solidFill>
                  <a:schemeClr val="lt1"/>
                </a:solidFill>
                <a:latin typeface="Roboto Light"/>
                <a:ea typeface="Roboto Light"/>
                <a:cs typeface="Roboto Light"/>
                <a:sym typeface="Roboto Light"/>
              </a:defRPr>
            </a:lvl1pPr>
            <a:lvl2pPr lvl="1" algn="ctr" rtl="0">
              <a:spcBef>
                <a:spcPts val="0"/>
              </a:spcBef>
              <a:spcAft>
                <a:spcPts val="0"/>
              </a:spcAft>
              <a:buClr>
                <a:schemeClr val="lt1"/>
              </a:buClr>
              <a:buSzPts val="3600"/>
              <a:buFont typeface="Roboto Light"/>
              <a:buNone/>
              <a:defRPr sz="3600">
                <a:solidFill>
                  <a:schemeClr val="lt1"/>
                </a:solidFill>
                <a:latin typeface="Roboto Light"/>
                <a:ea typeface="Roboto Light"/>
                <a:cs typeface="Roboto Light"/>
                <a:sym typeface="Roboto Light"/>
              </a:defRPr>
            </a:lvl2pPr>
            <a:lvl3pPr lvl="2" algn="ctr" rtl="0">
              <a:spcBef>
                <a:spcPts val="0"/>
              </a:spcBef>
              <a:spcAft>
                <a:spcPts val="0"/>
              </a:spcAft>
              <a:buClr>
                <a:schemeClr val="lt1"/>
              </a:buClr>
              <a:buSzPts val="3600"/>
              <a:buFont typeface="Roboto Light"/>
              <a:buNone/>
              <a:defRPr sz="3600">
                <a:solidFill>
                  <a:schemeClr val="lt1"/>
                </a:solidFill>
                <a:latin typeface="Roboto Light"/>
                <a:ea typeface="Roboto Light"/>
                <a:cs typeface="Roboto Light"/>
                <a:sym typeface="Roboto Light"/>
              </a:defRPr>
            </a:lvl3pPr>
            <a:lvl4pPr lvl="3" algn="ctr" rtl="0">
              <a:spcBef>
                <a:spcPts val="0"/>
              </a:spcBef>
              <a:spcAft>
                <a:spcPts val="0"/>
              </a:spcAft>
              <a:buClr>
                <a:schemeClr val="lt1"/>
              </a:buClr>
              <a:buSzPts val="3600"/>
              <a:buFont typeface="Roboto Light"/>
              <a:buNone/>
              <a:defRPr sz="3600">
                <a:solidFill>
                  <a:schemeClr val="lt1"/>
                </a:solidFill>
                <a:latin typeface="Roboto Light"/>
                <a:ea typeface="Roboto Light"/>
                <a:cs typeface="Roboto Light"/>
                <a:sym typeface="Roboto Light"/>
              </a:defRPr>
            </a:lvl4pPr>
            <a:lvl5pPr lvl="4" algn="ctr" rtl="0">
              <a:spcBef>
                <a:spcPts val="0"/>
              </a:spcBef>
              <a:spcAft>
                <a:spcPts val="0"/>
              </a:spcAft>
              <a:buClr>
                <a:schemeClr val="lt1"/>
              </a:buClr>
              <a:buSzPts val="3600"/>
              <a:buFont typeface="Roboto Light"/>
              <a:buNone/>
              <a:defRPr sz="3600">
                <a:solidFill>
                  <a:schemeClr val="lt1"/>
                </a:solidFill>
                <a:latin typeface="Roboto Light"/>
                <a:ea typeface="Roboto Light"/>
                <a:cs typeface="Roboto Light"/>
                <a:sym typeface="Roboto Light"/>
              </a:defRPr>
            </a:lvl5pPr>
            <a:lvl6pPr lvl="5" algn="ctr" rtl="0">
              <a:spcBef>
                <a:spcPts val="0"/>
              </a:spcBef>
              <a:spcAft>
                <a:spcPts val="0"/>
              </a:spcAft>
              <a:buClr>
                <a:schemeClr val="lt1"/>
              </a:buClr>
              <a:buSzPts val="3600"/>
              <a:buFont typeface="Roboto Light"/>
              <a:buNone/>
              <a:defRPr sz="3600">
                <a:solidFill>
                  <a:schemeClr val="lt1"/>
                </a:solidFill>
                <a:latin typeface="Roboto Light"/>
                <a:ea typeface="Roboto Light"/>
                <a:cs typeface="Roboto Light"/>
                <a:sym typeface="Roboto Light"/>
              </a:defRPr>
            </a:lvl6pPr>
            <a:lvl7pPr lvl="6" algn="ctr" rtl="0">
              <a:spcBef>
                <a:spcPts val="0"/>
              </a:spcBef>
              <a:spcAft>
                <a:spcPts val="0"/>
              </a:spcAft>
              <a:buClr>
                <a:schemeClr val="lt1"/>
              </a:buClr>
              <a:buSzPts val="3600"/>
              <a:buFont typeface="Roboto Light"/>
              <a:buNone/>
              <a:defRPr sz="3600">
                <a:solidFill>
                  <a:schemeClr val="lt1"/>
                </a:solidFill>
                <a:latin typeface="Roboto Light"/>
                <a:ea typeface="Roboto Light"/>
                <a:cs typeface="Roboto Light"/>
                <a:sym typeface="Roboto Light"/>
              </a:defRPr>
            </a:lvl7pPr>
            <a:lvl8pPr lvl="7" algn="ctr" rtl="0">
              <a:spcBef>
                <a:spcPts val="0"/>
              </a:spcBef>
              <a:spcAft>
                <a:spcPts val="0"/>
              </a:spcAft>
              <a:buClr>
                <a:schemeClr val="lt1"/>
              </a:buClr>
              <a:buSzPts val="3600"/>
              <a:buFont typeface="Roboto Light"/>
              <a:buNone/>
              <a:defRPr sz="3600">
                <a:solidFill>
                  <a:schemeClr val="lt1"/>
                </a:solidFill>
                <a:latin typeface="Roboto Light"/>
                <a:ea typeface="Roboto Light"/>
                <a:cs typeface="Roboto Light"/>
                <a:sym typeface="Roboto Light"/>
              </a:defRPr>
            </a:lvl8pPr>
            <a:lvl9pPr lvl="8" algn="ctr" rtl="0">
              <a:spcBef>
                <a:spcPts val="0"/>
              </a:spcBef>
              <a:spcAft>
                <a:spcPts val="0"/>
              </a:spcAft>
              <a:buClr>
                <a:schemeClr val="lt1"/>
              </a:buClr>
              <a:buSzPts val="3600"/>
              <a:buFont typeface="Roboto Light"/>
              <a:buNone/>
              <a:defRPr sz="3600">
                <a:solidFill>
                  <a:schemeClr val="lt1"/>
                </a:solidFill>
                <a:latin typeface="Roboto Light"/>
                <a:ea typeface="Roboto Light"/>
                <a:cs typeface="Roboto Light"/>
                <a:sym typeface="Roboto Light"/>
              </a:defRPr>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‹N°›</a:t>
            </a:fld>
            <a:endParaRPr lang="en"/>
          </a:p>
        </p:txBody>
      </p:sp>
    </p:spTree>
    <p:extLst>
      <p:ext uri="{BB962C8B-B14F-4D97-AF65-F5344CB8AC3E}">
        <p14:creationId xmlns:p14="http://schemas.microsoft.com/office/powerpoint/2010/main" val="33060834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729" indent="0">
              <a:buNone/>
              <a:defRPr sz="1500">
                <a:solidFill>
                  <a:schemeClr val="tx1">
                    <a:tint val="75000"/>
                  </a:schemeClr>
                </a:solidFill>
              </a:defRPr>
            </a:lvl2pPr>
            <a:lvl3pPr marL="685457" indent="0">
              <a:buNone/>
              <a:defRPr sz="1300">
                <a:solidFill>
                  <a:schemeClr val="tx1">
                    <a:tint val="75000"/>
                  </a:schemeClr>
                </a:solidFill>
              </a:defRPr>
            </a:lvl3pPr>
            <a:lvl4pPr marL="1028186" indent="0">
              <a:buNone/>
              <a:defRPr sz="1200">
                <a:solidFill>
                  <a:schemeClr val="tx1">
                    <a:tint val="75000"/>
                  </a:schemeClr>
                </a:solidFill>
              </a:defRPr>
            </a:lvl4pPr>
            <a:lvl5pPr marL="1370914" indent="0">
              <a:buNone/>
              <a:defRPr sz="1200">
                <a:solidFill>
                  <a:schemeClr val="tx1">
                    <a:tint val="75000"/>
                  </a:schemeClr>
                </a:solidFill>
              </a:defRPr>
            </a:lvl5pPr>
            <a:lvl6pPr marL="1713643" indent="0">
              <a:buNone/>
              <a:defRPr sz="1200">
                <a:solidFill>
                  <a:schemeClr val="tx1">
                    <a:tint val="75000"/>
                  </a:schemeClr>
                </a:solidFill>
              </a:defRPr>
            </a:lvl6pPr>
            <a:lvl7pPr marL="2056371" indent="0">
              <a:buNone/>
              <a:defRPr sz="1200">
                <a:solidFill>
                  <a:schemeClr val="tx1">
                    <a:tint val="75000"/>
                  </a:schemeClr>
                </a:solidFill>
              </a:defRPr>
            </a:lvl7pPr>
            <a:lvl8pPr marL="2399100" indent="0">
              <a:buNone/>
              <a:defRPr sz="1200">
                <a:solidFill>
                  <a:schemeClr val="tx1">
                    <a:tint val="75000"/>
                  </a:schemeClr>
                </a:solidFill>
              </a:defRPr>
            </a:lvl8pPr>
            <a:lvl9pPr marL="2741828"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1003478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729" indent="0" algn="ctr">
              <a:buNone/>
              <a:defRPr sz="1500"/>
            </a:lvl2pPr>
            <a:lvl3pPr marL="685457" indent="0" algn="ctr">
              <a:buNone/>
              <a:defRPr sz="1300"/>
            </a:lvl3pPr>
            <a:lvl4pPr marL="1028186" indent="0" algn="ctr">
              <a:buNone/>
              <a:defRPr sz="1200"/>
            </a:lvl4pPr>
            <a:lvl5pPr marL="1370914" indent="0" algn="ctr">
              <a:buNone/>
              <a:defRPr sz="1200"/>
            </a:lvl5pPr>
            <a:lvl6pPr marL="1713643" indent="0" algn="ctr">
              <a:buNone/>
              <a:defRPr sz="1200"/>
            </a:lvl6pPr>
            <a:lvl7pPr marL="2056371" indent="0" algn="ctr">
              <a:buNone/>
              <a:defRPr sz="1200"/>
            </a:lvl7pPr>
            <a:lvl8pPr marL="2399100" indent="0" algn="ctr">
              <a:buNone/>
              <a:defRPr sz="1200"/>
            </a:lvl8pPr>
            <a:lvl9pPr marL="2741828"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5602055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906489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 Column with image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‹N°›</a:t>
            </a:fld>
            <a:endParaRPr lang="en-US"/>
          </a:p>
        </p:txBody>
      </p:sp>
      <p:sp>
        <p:nvSpPr>
          <p:cNvPr id="4" name="Title 1"/>
          <p:cNvSpPr>
            <a:spLocks noGrp="1"/>
          </p:cNvSpPr>
          <p:nvPr>
            <p:ph type="title"/>
          </p:nvPr>
        </p:nvSpPr>
        <p:spPr>
          <a:xfrm>
            <a:off x="562174" y="2775857"/>
            <a:ext cx="7960654" cy="594683"/>
          </a:xfrm>
          <a:prstGeom prst="rect">
            <a:avLst/>
          </a:prstGeom>
        </p:spPr>
        <p:txBody>
          <a:bodyPr>
            <a:normAutofit/>
          </a:bodyPr>
          <a:lstStyle>
            <a:lvl1pPr algn="l">
              <a:defRPr sz="2476" b="0" i="0">
                <a:latin typeface="Arial" panose="020B0604020202020204" pitchFamily="34" charset="0"/>
                <a:cs typeface="Arial" panose="020B0604020202020204" pitchFamily="34" charset="0"/>
              </a:defRPr>
            </a:lvl1pPr>
          </a:lstStyle>
          <a:p>
            <a:r>
              <a:rPr lang="en-US"/>
              <a:t>Click to edit Master title style</a:t>
            </a:r>
          </a:p>
        </p:txBody>
      </p:sp>
      <p:sp>
        <p:nvSpPr>
          <p:cNvPr id="8" name="Text Placeholder 7"/>
          <p:cNvSpPr>
            <a:spLocks noGrp="1"/>
          </p:cNvSpPr>
          <p:nvPr>
            <p:ph type="body" sz="quarter" idx="13" hasCustomPrompt="1"/>
          </p:nvPr>
        </p:nvSpPr>
        <p:spPr>
          <a:xfrm>
            <a:off x="562174" y="3524167"/>
            <a:ext cx="7960654" cy="1243096"/>
          </a:xfrm>
        </p:spPr>
        <p:txBody>
          <a:bodyPr/>
          <a:lstStyle>
            <a:lvl1pPr marL="0" indent="0">
              <a:lnSpc>
                <a:spcPct val="140000"/>
              </a:lnSpc>
              <a:buNone/>
              <a:defRPr>
                <a:latin typeface="Arial" panose="020B0604020202020204" pitchFamily="34" charset="0"/>
                <a:cs typeface="Arial" panose="020B0604020202020204" pitchFamily="34" charset="0"/>
              </a:defRPr>
            </a:lvl1pPr>
            <a:lvl2pPr marL="408272" indent="0">
              <a:lnSpc>
                <a:spcPct val="140000"/>
              </a:lnSpc>
              <a:buNone/>
              <a:defRPr>
                <a:latin typeface="Arial" panose="020B0604020202020204" pitchFamily="34" charset="0"/>
                <a:cs typeface="Arial" panose="020B0604020202020204" pitchFamily="34" charset="0"/>
              </a:defRPr>
            </a:lvl2pPr>
            <a:lvl3pPr marL="816544" indent="0">
              <a:lnSpc>
                <a:spcPct val="140000"/>
              </a:lnSpc>
              <a:buNone/>
              <a:defRPr/>
            </a:lvl3pPr>
            <a:lvl4pPr marL="1224816" indent="0">
              <a:lnSpc>
                <a:spcPct val="140000"/>
              </a:lnSpc>
              <a:buNone/>
              <a:defRPr/>
            </a:lvl4pPr>
            <a:lvl5pPr marL="1633089" indent="0">
              <a:lnSpc>
                <a:spcPct val="140000"/>
              </a:lnSpc>
              <a:buNone/>
              <a:defRPr/>
            </a:lvl5pPr>
          </a:lstStyle>
          <a:p>
            <a:pPr lvl="0"/>
            <a:r>
              <a:rPr lang="en-US"/>
              <a:t>Click to edit Master text styles</a:t>
            </a:r>
          </a:p>
          <a:p>
            <a:pPr lvl="1"/>
            <a:r>
              <a:rPr lang="en-US"/>
              <a:t>Second level</a:t>
            </a:r>
          </a:p>
        </p:txBody>
      </p:sp>
      <p:sp>
        <p:nvSpPr>
          <p:cNvPr id="9" name="Picture Placeholder 8"/>
          <p:cNvSpPr>
            <a:spLocks noGrp="1"/>
          </p:cNvSpPr>
          <p:nvPr>
            <p:ph type="pic" sz="quarter" idx="14"/>
          </p:nvPr>
        </p:nvSpPr>
        <p:spPr>
          <a:xfrm>
            <a:off x="0" y="1"/>
            <a:ext cx="9144000" cy="2491978"/>
          </a:xfrm>
        </p:spPr>
        <p:txBody>
          <a:bodyPr/>
          <a:lstStyle>
            <a:lvl1pPr>
              <a:defRPr>
                <a:latin typeface="Arial" panose="020B0604020202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18966493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 Column with images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‹N°›</a:t>
            </a:fld>
            <a:endParaRPr lang="en-US"/>
          </a:p>
        </p:txBody>
      </p:sp>
      <p:sp>
        <p:nvSpPr>
          <p:cNvPr id="4" name="Title 1"/>
          <p:cNvSpPr>
            <a:spLocks noGrp="1"/>
          </p:cNvSpPr>
          <p:nvPr>
            <p:ph type="title"/>
          </p:nvPr>
        </p:nvSpPr>
        <p:spPr>
          <a:xfrm>
            <a:off x="412411" y="2721514"/>
            <a:ext cx="3944306" cy="608290"/>
          </a:xfrm>
          <a:prstGeom prst="rect">
            <a:avLst/>
          </a:prstGeom>
        </p:spPr>
        <p:txBody>
          <a:bodyPr>
            <a:noAutofit/>
          </a:bodyPr>
          <a:lstStyle>
            <a:lvl1pPr algn="l">
              <a:defRPr sz="2101" b="0" i="0">
                <a:latin typeface="Arial" panose="020B0604020202020204" pitchFamily="34" charset="0"/>
                <a:cs typeface="Arial" panose="020B0604020202020204" pitchFamily="34" charset="0"/>
              </a:defRPr>
            </a:lvl1pPr>
          </a:lstStyle>
          <a:p>
            <a:r>
              <a:rPr lang="en-US"/>
              <a:t>Click to edit Master title style</a:t>
            </a:r>
          </a:p>
        </p:txBody>
      </p:sp>
      <p:sp>
        <p:nvSpPr>
          <p:cNvPr id="8" name="Text Placeholder 7"/>
          <p:cNvSpPr>
            <a:spLocks noGrp="1"/>
          </p:cNvSpPr>
          <p:nvPr>
            <p:ph type="body" sz="quarter" idx="13" hasCustomPrompt="1"/>
          </p:nvPr>
        </p:nvSpPr>
        <p:spPr>
          <a:xfrm>
            <a:off x="412411" y="3388095"/>
            <a:ext cx="3876233" cy="1379169"/>
          </a:xfrm>
        </p:spPr>
        <p:txBody>
          <a:bodyPr/>
          <a:lstStyle>
            <a:lvl1pPr marL="0" indent="0">
              <a:lnSpc>
                <a:spcPct val="140000"/>
              </a:lnSpc>
              <a:buNone/>
              <a:defRPr>
                <a:latin typeface="Arial" panose="020B0604020202020204" pitchFamily="34" charset="0"/>
                <a:cs typeface="Arial" panose="020B0604020202020204" pitchFamily="34" charset="0"/>
              </a:defRPr>
            </a:lvl1pPr>
            <a:lvl2pPr marL="177492" indent="0">
              <a:lnSpc>
                <a:spcPct val="140000"/>
              </a:lnSpc>
              <a:buNone/>
              <a:tabLst/>
              <a:defRPr>
                <a:latin typeface="Arial" panose="020B0604020202020204" pitchFamily="34" charset="0"/>
                <a:cs typeface="Arial" panose="020B0604020202020204" pitchFamily="34" charset="0"/>
              </a:defRPr>
            </a:lvl2pPr>
            <a:lvl3pPr marL="373448" indent="0">
              <a:lnSpc>
                <a:spcPct val="140000"/>
              </a:lnSpc>
              <a:buNone/>
              <a:tabLst/>
              <a:defRPr>
                <a:latin typeface="Arial" panose="020B0604020202020204" pitchFamily="34" charset="0"/>
                <a:cs typeface="Arial" panose="020B0604020202020204" pitchFamily="34" charset="0"/>
              </a:defRPr>
            </a:lvl3pPr>
            <a:lvl4pPr marL="1224816" indent="0">
              <a:lnSpc>
                <a:spcPct val="140000"/>
              </a:lnSpc>
              <a:buNone/>
              <a:defRPr/>
            </a:lvl4pPr>
            <a:lvl5pPr marL="1633089" indent="0">
              <a:lnSpc>
                <a:spcPct val="140000"/>
              </a:lnSpc>
              <a:buNone/>
              <a:defRPr/>
            </a:lvl5pPr>
          </a:lstStyle>
          <a:p>
            <a:pPr lvl="0"/>
            <a:r>
              <a:rPr lang="en-US"/>
              <a:t>Click to edit Master text styles</a:t>
            </a:r>
          </a:p>
          <a:p>
            <a:pPr lvl="1"/>
            <a:r>
              <a:rPr lang="en-US"/>
              <a:t>Second level</a:t>
            </a:r>
          </a:p>
          <a:p>
            <a:pPr lvl="2"/>
            <a:r>
              <a:rPr lang="en-US"/>
              <a:t>Third level</a:t>
            </a:r>
          </a:p>
        </p:txBody>
      </p:sp>
      <p:sp>
        <p:nvSpPr>
          <p:cNvPr id="9" name="Picture Placeholder 8"/>
          <p:cNvSpPr>
            <a:spLocks noGrp="1"/>
          </p:cNvSpPr>
          <p:nvPr>
            <p:ph type="pic" sz="quarter" idx="14"/>
          </p:nvPr>
        </p:nvSpPr>
        <p:spPr>
          <a:xfrm>
            <a:off x="-13615" y="-24493"/>
            <a:ext cx="4547324" cy="2491978"/>
          </a:xfrm>
        </p:spPr>
        <p:txBody>
          <a:bodyPr/>
          <a:lstStyle>
            <a:lvl1pPr>
              <a:defRPr>
                <a:latin typeface="Arial" panose="020B0604020202020204" pitchFamily="34" charset="0"/>
                <a:cs typeface="Arial" panose="020B0604020202020204" pitchFamily="34" charset="0"/>
              </a:defRPr>
            </a:lvl1pPr>
          </a:lstStyle>
          <a:p>
            <a:r>
              <a:rPr lang="en-US"/>
              <a:t>Click icon to add picture</a:t>
            </a:r>
          </a:p>
        </p:txBody>
      </p:sp>
      <p:sp>
        <p:nvSpPr>
          <p:cNvPr id="7" name="Text Placeholder 7"/>
          <p:cNvSpPr>
            <a:spLocks noGrp="1"/>
          </p:cNvSpPr>
          <p:nvPr>
            <p:ph type="body" sz="quarter" idx="15" hasCustomPrompt="1"/>
          </p:nvPr>
        </p:nvSpPr>
        <p:spPr>
          <a:xfrm>
            <a:off x="4555832" y="3388095"/>
            <a:ext cx="4239290" cy="1379169"/>
          </a:xfrm>
        </p:spPr>
        <p:txBody>
          <a:bodyPr/>
          <a:lstStyle>
            <a:lvl1pPr marL="0" indent="0">
              <a:lnSpc>
                <a:spcPct val="140000"/>
              </a:lnSpc>
              <a:buNone/>
              <a:defRPr>
                <a:latin typeface="Arial" panose="020B0604020202020204" pitchFamily="34" charset="0"/>
                <a:cs typeface="Arial" panose="020B0604020202020204" pitchFamily="34" charset="0"/>
              </a:defRPr>
            </a:lvl1pPr>
            <a:lvl2pPr marL="177492" indent="0">
              <a:lnSpc>
                <a:spcPct val="140000"/>
              </a:lnSpc>
              <a:buNone/>
              <a:tabLst/>
              <a:defRPr>
                <a:latin typeface="Arial" panose="020B0604020202020204" pitchFamily="34" charset="0"/>
                <a:cs typeface="Arial" panose="020B0604020202020204" pitchFamily="34" charset="0"/>
              </a:defRPr>
            </a:lvl2pPr>
            <a:lvl3pPr marL="373448" indent="0">
              <a:lnSpc>
                <a:spcPct val="140000"/>
              </a:lnSpc>
              <a:buNone/>
              <a:tabLst/>
              <a:defRPr>
                <a:latin typeface="Arial" panose="020B0604020202020204" pitchFamily="34" charset="0"/>
                <a:cs typeface="Arial" panose="020B0604020202020204" pitchFamily="34" charset="0"/>
              </a:defRPr>
            </a:lvl3pPr>
            <a:lvl4pPr marL="1224816" indent="0">
              <a:lnSpc>
                <a:spcPct val="140000"/>
              </a:lnSpc>
              <a:buNone/>
              <a:defRPr/>
            </a:lvl4pPr>
            <a:lvl5pPr marL="1633089" indent="0">
              <a:lnSpc>
                <a:spcPct val="140000"/>
              </a:lnSpc>
              <a:buNone/>
              <a:defRPr/>
            </a:lvl5pPr>
          </a:lstStyle>
          <a:p>
            <a:pPr lvl="0"/>
            <a:r>
              <a:rPr lang="en-US"/>
              <a:t>Click to edit Master text styles</a:t>
            </a:r>
          </a:p>
          <a:p>
            <a:pPr lvl="1"/>
            <a:r>
              <a:rPr lang="en-US"/>
              <a:t>Second level</a:t>
            </a:r>
          </a:p>
          <a:p>
            <a:pPr lvl="2"/>
            <a:r>
              <a:rPr lang="en-US"/>
              <a:t>Third level</a:t>
            </a:r>
          </a:p>
        </p:txBody>
      </p:sp>
      <p:sp>
        <p:nvSpPr>
          <p:cNvPr id="10" name="Picture Placeholder 8"/>
          <p:cNvSpPr>
            <a:spLocks noGrp="1"/>
          </p:cNvSpPr>
          <p:nvPr>
            <p:ph type="pic" sz="quarter" idx="16"/>
          </p:nvPr>
        </p:nvSpPr>
        <p:spPr>
          <a:xfrm>
            <a:off x="4610291" y="-24493"/>
            <a:ext cx="4547324" cy="2491978"/>
          </a:xfrm>
        </p:spPr>
        <p:txBody>
          <a:bodyPr/>
          <a:lstStyle>
            <a:lvl1pPr>
              <a:defRPr>
                <a:latin typeface="Arial" panose="020B0604020202020204" pitchFamily="34" charset="0"/>
                <a:cs typeface="Arial" panose="020B0604020202020204" pitchFamily="34" charset="0"/>
              </a:defRPr>
            </a:lvl1pPr>
          </a:lstStyle>
          <a:p>
            <a:r>
              <a:rPr lang="en-US"/>
              <a:t>Click icon to add picture</a:t>
            </a:r>
          </a:p>
        </p:txBody>
      </p:sp>
      <p:sp>
        <p:nvSpPr>
          <p:cNvPr id="5" name="Text Placeholder 4"/>
          <p:cNvSpPr>
            <a:spLocks noGrp="1"/>
          </p:cNvSpPr>
          <p:nvPr>
            <p:ph type="body" sz="quarter" idx="17" hasCustomPrompt="1"/>
          </p:nvPr>
        </p:nvSpPr>
        <p:spPr>
          <a:xfrm>
            <a:off x="4560940" y="2721513"/>
            <a:ext cx="4288484" cy="594717"/>
          </a:xfrm>
        </p:spPr>
        <p:txBody>
          <a:bodyPr>
            <a:noAutofit/>
          </a:bodyPr>
          <a:lstStyle>
            <a:lvl1pPr marL="0" indent="0">
              <a:buNone/>
              <a:defRPr sz="2101">
                <a:solidFill>
                  <a:schemeClr val="accent1"/>
                </a:solidFill>
                <a:latin typeface="Arial" panose="020B0604020202020204" pitchFamily="34" charset="0"/>
                <a:cs typeface="Arial" panose="020B0604020202020204" pitchFamily="34" charset="0"/>
              </a:defRPr>
            </a:lvl1pPr>
            <a:lvl2pPr marL="408272" indent="0">
              <a:buNone/>
              <a:defRPr sz="2101">
                <a:solidFill>
                  <a:schemeClr val="accent1"/>
                </a:solidFill>
              </a:defRPr>
            </a:lvl2pPr>
            <a:lvl3pPr marL="816544" indent="0">
              <a:buNone/>
              <a:defRPr sz="2101">
                <a:solidFill>
                  <a:schemeClr val="accent1"/>
                </a:solidFill>
              </a:defRPr>
            </a:lvl3pPr>
            <a:lvl4pPr marL="1224816" indent="0">
              <a:buNone/>
              <a:defRPr sz="2101">
                <a:solidFill>
                  <a:schemeClr val="accent1"/>
                </a:solidFill>
              </a:defRPr>
            </a:lvl4pPr>
            <a:lvl5pPr marL="1633089" indent="0">
              <a:buNone/>
              <a:defRPr sz="2101">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314555397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ackground image with text">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0" y="0"/>
            <a:ext cx="9144000" cy="5143500"/>
          </a:xfrm>
          <a:prstGeom prst="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Click icon to add picture</a:t>
            </a:r>
          </a:p>
        </p:txBody>
      </p:sp>
      <p:sp>
        <p:nvSpPr>
          <p:cNvPr id="5" name="Picture Placeholder 4"/>
          <p:cNvSpPr>
            <a:spLocks noGrp="1"/>
          </p:cNvSpPr>
          <p:nvPr>
            <p:ph type="pic" sz="quarter" idx="11"/>
          </p:nvPr>
        </p:nvSpPr>
        <p:spPr>
          <a:xfrm>
            <a:off x="0" y="0"/>
            <a:ext cx="9144000" cy="5143500"/>
          </a:xfrm>
        </p:spPr>
        <p:txBody>
          <a:bodyPr/>
          <a:lstStyle/>
          <a:p>
            <a:r>
              <a:rPr lang="en-US"/>
              <a:t>Click icon to add picture</a:t>
            </a:r>
          </a:p>
        </p:txBody>
      </p:sp>
      <p:sp>
        <p:nvSpPr>
          <p:cNvPr id="2" name="Title 1"/>
          <p:cNvSpPr>
            <a:spLocks noGrp="1"/>
          </p:cNvSpPr>
          <p:nvPr>
            <p:ph type="title"/>
          </p:nvPr>
        </p:nvSpPr>
        <p:spPr>
          <a:xfrm>
            <a:off x="1390108" y="2274410"/>
            <a:ext cx="6363785" cy="594682"/>
          </a:xfrm>
          <a:prstGeom prst="rect">
            <a:avLst/>
          </a:prstGeom>
        </p:spPr>
        <p:txBody>
          <a:bodyPr/>
          <a:lstStyle>
            <a:lvl1pPr algn="ctr">
              <a:defRPr>
                <a:solidFill>
                  <a:schemeClr val="bg1"/>
                </a:solidFill>
              </a:defRPr>
            </a:lvl1pPr>
          </a:lstStyle>
          <a:p>
            <a:r>
              <a:rPr lang="en-US"/>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‹N°›</a:t>
            </a:fld>
            <a:endParaRPr lang="en-US"/>
          </a:p>
        </p:txBody>
      </p:sp>
      <p:sp>
        <p:nvSpPr>
          <p:cNvPr id="8" name="Text Placeholder 7"/>
          <p:cNvSpPr>
            <a:spLocks noGrp="1"/>
          </p:cNvSpPr>
          <p:nvPr>
            <p:ph type="body" sz="quarter" idx="13" hasCustomPrompt="1"/>
          </p:nvPr>
        </p:nvSpPr>
        <p:spPr>
          <a:xfrm>
            <a:off x="7604055" y="4768961"/>
            <a:ext cx="1390184" cy="102394"/>
          </a:xfrm>
        </p:spPr>
        <p:txBody>
          <a:bodyPr>
            <a:noAutofit/>
          </a:bodyPr>
          <a:lstStyle>
            <a:lvl1pPr marL="0" indent="0">
              <a:buNone/>
              <a:defRPr sz="525">
                <a:solidFill>
                  <a:srgbClr val="FFFFFF"/>
                </a:solidFill>
              </a:defRPr>
            </a:lvl1pPr>
            <a:lvl2pPr marL="408272" indent="0">
              <a:buNone/>
              <a:defRPr sz="525">
                <a:solidFill>
                  <a:srgbClr val="FFFFFF"/>
                </a:solidFill>
              </a:defRPr>
            </a:lvl2pPr>
            <a:lvl3pPr marL="816544" indent="0">
              <a:buNone/>
              <a:defRPr sz="525">
                <a:solidFill>
                  <a:srgbClr val="FFFFFF"/>
                </a:solidFill>
              </a:defRPr>
            </a:lvl3pPr>
            <a:lvl4pPr marL="1224816" indent="0">
              <a:buNone/>
              <a:defRPr sz="525">
                <a:solidFill>
                  <a:srgbClr val="FFFFFF"/>
                </a:solidFill>
              </a:defRPr>
            </a:lvl4pPr>
            <a:lvl5pPr marL="1633089" indent="0">
              <a:buNone/>
              <a:defRPr sz="525">
                <a:solidFill>
                  <a:srgbClr val="FFFFFF"/>
                </a:solidFill>
              </a:defRPr>
            </a:lvl5pPr>
          </a:lstStyle>
          <a:p>
            <a:pPr lvl="0"/>
            <a:r>
              <a:rPr lang="en-US"/>
              <a:t>Click to edit Master text </a:t>
            </a:r>
            <a:r>
              <a:rPr lang="en-US" err="1"/>
              <a:t>stles</a:t>
            </a:r>
            <a:endParaRPr lang="en-US"/>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5060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1390108" y="2097516"/>
            <a:ext cx="6363785" cy="594682"/>
          </a:xfrm>
          <a:prstGeom prst="rect">
            <a:avLst/>
          </a:prstGeom>
        </p:spPr>
        <p:txBody>
          <a:bodyPr>
            <a:noAutofit/>
          </a:bodyPr>
          <a:lstStyle>
            <a:lvl1pPr algn="ctr">
              <a:defRPr sz="4315">
                <a:latin typeface="Arial" panose="020B0604020202020204" pitchFamily="34" charset="0"/>
                <a:cs typeface="Arial" panose="020B0604020202020204" pitchFamily="34" charset="0"/>
              </a:defRPr>
            </a:lvl1pPr>
          </a:lstStyle>
          <a:p>
            <a:r>
              <a:rPr lang="en-US"/>
              <a:t>Click to edit Master title style</a:t>
            </a:r>
          </a:p>
        </p:txBody>
      </p:sp>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‹N°›</a:t>
            </a:fld>
            <a:endParaRPr lang="en-US"/>
          </a:p>
        </p:txBody>
      </p:sp>
      <p:sp>
        <p:nvSpPr>
          <p:cNvPr id="5" name="Text Placeholder 4"/>
          <p:cNvSpPr>
            <a:spLocks noGrp="1"/>
          </p:cNvSpPr>
          <p:nvPr>
            <p:ph type="body" sz="quarter" idx="11" hasCustomPrompt="1"/>
          </p:nvPr>
        </p:nvSpPr>
        <p:spPr>
          <a:xfrm>
            <a:off x="1390184" y="3755313"/>
            <a:ext cx="6363633" cy="626269"/>
          </a:xfrm>
        </p:spPr>
        <p:txBody>
          <a:bodyPr/>
          <a:lstStyle>
            <a:lvl1pPr marL="0" indent="0" algn="ctr">
              <a:buFont typeface="Arial"/>
              <a:buNone/>
              <a:defRPr>
                <a:latin typeface="Arial" panose="020B0604020202020204" pitchFamily="34" charset="0"/>
                <a:cs typeface="Arial" panose="020B0604020202020204" pitchFamily="34" charset="0"/>
              </a:defRPr>
            </a:lvl1pPr>
            <a:lvl2pPr marL="408272" indent="0" algn="ctr">
              <a:buNone/>
              <a:defRPr/>
            </a:lvl2pPr>
            <a:lvl3pPr marL="816544" indent="0" algn="ctr">
              <a:buNone/>
              <a:defRPr/>
            </a:lvl3pPr>
            <a:lvl4pPr marL="1224816" indent="0" algn="ctr">
              <a:buNone/>
              <a:defRPr/>
            </a:lvl4pPr>
            <a:lvl5pPr marL="1633089" indent="0" algn="ctr">
              <a:buNone/>
              <a:defRPr/>
            </a:lvl5pPr>
          </a:lstStyle>
          <a:p>
            <a:pPr lvl="0"/>
            <a:r>
              <a:rPr lang="en-US"/>
              <a:t>Click to edit Master text styles</a:t>
            </a:r>
          </a:p>
        </p:txBody>
      </p:sp>
    </p:spTree>
    <p:extLst>
      <p:ext uri="{BB962C8B-B14F-4D97-AF65-F5344CB8AC3E}">
        <p14:creationId xmlns:p14="http://schemas.microsoft.com/office/powerpoint/2010/main" val="220169243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0248FA-850F-A84C-9592-7208E308301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rot="10800000" flipH="1">
            <a:off x="4642687" y="-631"/>
            <a:ext cx="4501313" cy="2767887"/>
          </a:xfrm>
          <a:prstGeom prst="rect">
            <a:avLst/>
          </a:prstGeom>
        </p:spPr>
      </p:pic>
      <p:sp>
        <p:nvSpPr>
          <p:cNvPr id="3" name="Slide Number Placeholder 2"/>
          <p:cNvSpPr>
            <a:spLocks noGrp="1"/>
          </p:cNvSpPr>
          <p:nvPr>
            <p:ph type="sldNum" sz="quarter" idx="10"/>
          </p:nvPr>
        </p:nvSpPr>
        <p:spPr/>
        <p:txBody>
          <a:bodyPr/>
          <a:lstStyle/>
          <a:p>
            <a:fld id="{2A390D8B-D3E1-C649-80FA-409A1257510D}" type="slidenum">
              <a:rPr lang="en-US" smtClean="0"/>
              <a:t>‹N°›</a:t>
            </a:fld>
            <a:endParaRPr lang="en-US"/>
          </a:p>
        </p:txBody>
      </p:sp>
      <p:pic>
        <p:nvPicPr>
          <p:cNvPr id="6" name="Picture 5" descr="Creative Commons Attribution-NonCommercial-ShareAlike 3.0 Unported License 88x31.png">
            <a:hlinkClick r:id="rId3"/>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521561" y="4866090"/>
            <a:ext cx="454316" cy="159960"/>
          </a:xfrm>
          <a:prstGeom prst="rect">
            <a:avLst/>
          </a:prstGeom>
        </p:spPr>
      </p:pic>
      <p:pic>
        <p:nvPicPr>
          <p:cNvPr id="11" name="Picture 10">
            <a:extLst>
              <a:ext uri="{FF2B5EF4-FFF2-40B4-BE49-F238E27FC236}">
                <a16:creationId xmlns:a16="http://schemas.microsoft.com/office/drawing/2014/main" id="{44F951F8-870A-0145-8E1A-E8A59F5707F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748747" y="1675507"/>
            <a:ext cx="5318609" cy="1630175"/>
          </a:xfrm>
          <a:prstGeom prst="rect">
            <a:avLst/>
          </a:prstGeom>
        </p:spPr>
      </p:pic>
    </p:spTree>
    <p:extLst>
      <p:ext uri="{BB962C8B-B14F-4D97-AF65-F5344CB8AC3E}">
        <p14:creationId xmlns:p14="http://schemas.microsoft.com/office/powerpoint/2010/main" val="24324663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a:t>Click to edit Master title style</a:t>
            </a:r>
            <a:endParaRPr lang="en-AU"/>
          </a:p>
        </p:txBody>
      </p:sp>
      <p:sp>
        <p:nvSpPr>
          <p:cNvPr id="3" name="Content Placeholder 2"/>
          <p:cNvSpPr>
            <a:spLocks noGrp="1"/>
          </p:cNvSpPr>
          <p:nvPr>
            <p:ph idx="1"/>
          </p:nvPr>
        </p:nvSpPr>
        <p:spPr>
          <a:xfrm>
            <a:off x="1748118" y="1479176"/>
            <a:ext cx="6743699" cy="2878815"/>
          </a:xfrm>
          <a:prstGeom prst="rect">
            <a:avLst/>
          </a:prstGeom>
        </p:spPr>
        <p:txBody>
          <a:bodyPr/>
          <a:lstStyle>
            <a:lvl1pPr>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943764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973037"/>
            <a:ext cx="8229600" cy="2621586"/>
          </a:xfrm>
          <a:prstGeom prst="rect">
            <a:avLst/>
          </a:prstGeom>
        </p:spPr>
        <p:txBody>
          <a:bodyPr vert="horz" lIns="217636" tIns="108818" rIns="217636" bIns="1088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217636" tIns="108818" rIns="217636" bIns="108818" rtlCol="0" anchor="ctr"/>
          <a:lstStyle>
            <a:lvl1pPr algn="r">
              <a:defRPr sz="1088">
                <a:solidFill>
                  <a:schemeClr val="tx1">
                    <a:tint val="75000"/>
                  </a:schemeClr>
                </a:solidFill>
              </a:defRPr>
            </a:lvl1pPr>
          </a:lstStyle>
          <a:p>
            <a:fld id="{2A390D8B-D3E1-C649-80FA-409A1257510D}" type="slidenum">
              <a:rPr lang="en-US" smtClean="0"/>
              <a:t>‹N°›</a:t>
            </a:fld>
            <a:endParaRPr lang="en-US"/>
          </a:p>
        </p:txBody>
      </p:sp>
      <p:sp>
        <p:nvSpPr>
          <p:cNvPr id="5" name="Title Placeholder 4">
            <a:extLst>
              <a:ext uri="{FF2B5EF4-FFF2-40B4-BE49-F238E27FC236}">
                <a16:creationId xmlns:a16="http://schemas.microsoft.com/office/drawing/2014/main" id="{5142AF59-B3F0-6245-A63D-2A26D0205DAC}"/>
              </a:ext>
            </a:extLst>
          </p:cNvPr>
          <p:cNvSpPr>
            <a:spLocks noGrp="1"/>
          </p:cNvSpPr>
          <p:nvPr>
            <p:ph type="title"/>
          </p:nvPr>
        </p:nvSpPr>
        <p:spPr>
          <a:xfrm>
            <a:off x="457201" y="718885"/>
            <a:ext cx="7887236" cy="99417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571990985"/>
      </p:ext>
    </p:extLst>
  </p:cSld>
  <p:clrMap bg1="lt1" tx1="dk1" bg2="lt2" tx2="dk2" accent1="accent1" accent2="accent2" accent3="accent3" accent4="accent4" accent5="accent5" accent6="accent6" hlink="hlink" folHlink="folHlink"/>
  <p:sldLayoutIdLst>
    <p:sldLayoutId id="2147483827" r:id="rId1"/>
    <p:sldLayoutId id="2147483830" r:id="rId2"/>
    <p:sldLayoutId id="2147483832" r:id="rId3"/>
    <p:sldLayoutId id="2147483835" r:id="rId4"/>
    <p:sldLayoutId id="2147483836" r:id="rId5"/>
    <p:sldLayoutId id="2147483837" r:id="rId6"/>
    <p:sldLayoutId id="2147483840" r:id="rId7"/>
    <p:sldLayoutId id="2147483844" r:id="rId8"/>
    <p:sldLayoutId id="2147483862" r:id="rId9"/>
    <p:sldLayoutId id="2147483854" r:id="rId10"/>
    <p:sldLayoutId id="2147483863" r:id="rId11"/>
  </p:sldLayoutIdLst>
  <p:transition>
    <p:fade/>
  </p:transition>
  <p:txStyles>
    <p:titleStyle>
      <a:lvl1pPr algn="l" defTabSz="408272" rtl="0" eaLnBrk="1" latinLnBrk="0" hangingPunct="1">
        <a:spcBef>
          <a:spcPct val="0"/>
        </a:spcBef>
        <a:buNone/>
        <a:defRPr sz="3939" b="0" i="0" kern="1200">
          <a:solidFill>
            <a:schemeClr val="accent1"/>
          </a:solidFill>
          <a:latin typeface="+mj-lt"/>
          <a:ea typeface="+mj-ea"/>
          <a:cs typeface="Artifakt Legend"/>
        </a:defRPr>
      </a:lvl1pPr>
    </p:titleStyle>
    <p:bodyStyle>
      <a:lvl1pPr marL="177492" indent="-177492" algn="l" defTabSz="408272" rtl="0" eaLnBrk="1" latinLnBrk="0" hangingPunct="1">
        <a:lnSpc>
          <a:spcPct val="140000"/>
        </a:lnSpc>
        <a:spcBef>
          <a:spcPct val="20000"/>
        </a:spcBef>
        <a:buClr>
          <a:schemeClr val="accent1"/>
        </a:buClr>
        <a:buFont typeface="Arial"/>
        <a:buChar char="•"/>
        <a:tabLst/>
        <a:defRPr sz="1126" b="0" i="0" kern="1200">
          <a:solidFill>
            <a:schemeClr val="tx1"/>
          </a:solidFill>
          <a:latin typeface="Arial" panose="020B0604020202020204" pitchFamily="34" charset="0"/>
          <a:ea typeface="+mn-ea"/>
          <a:cs typeface="Arial" panose="020B0604020202020204" pitchFamily="34" charset="0"/>
        </a:defRPr>
      </a:lvl1pPr>
      <a:lvl2pPr marL="345454" indent="-167962" algn="l" defTabSz="408272" rtl="0" eaLnBrk="1" latinLnBrk="0" hangingPunct="1">
        <a:lnSpc>
          <a:spcPct val="140000"/>
        </a:lnSpc>
        <a:spcBef>
          <a:spcPct val="20000"/>
        </a:spcBef>
        <a:buClr>
          <a:schemeClr val="accent1"/>
        </a:buClr>
        <a:buFont typeface="Courier New"/>
        <a:buChar char="o"/>
        <a:tabLst/>
        <a:defRPr sz="1126" b="0" i="0" kern="1200">
          <a:solidFill>
            <a:schemeClr val="tx1"/>
          </a:solidFill>
          <a:latin typeface="Arial" panose="020B0604020202020204" pitchFamily="34" charset="0"/>
          <a:ea typeface="+mn-ea"/>
          <a:cs typeface="Arial" panose="020B0604020202020204" pitchFamily="34" charset="0"/>
        </a:defRPr>
      </a:lvl2pPr>
      <a:lvl3pPr marL="522946" indent="-149498" algn="l" defTabSz="408272" rtl="0" eaLnBrk="1" latinLnBrk="0" hangingPunct="1">
        <a:lnSpc>
          <a:spcPct val="140000"/>
        </a:lnSpc>
        <a:spcBef>
          <a:spcPct val="20000"/>
        </a:spcBef>
        <a:buClr>
          <a:schemeClr val="accent1"/>
        </a:buClr>
        <a:buFont typeface="Wingdings" charset="2"/>
        <a:buChar char="§"/>
        <a:tabLst/>
        <a:defRPr sz="1126" b="0" i="0" kern="1200">
          <a:solidFill>
            <a:schemeClr val="tx1"/>
          </a:solidFill>
          <a:latin typeface="Arial" panose="020B0604020202020204" pitchFamily="34" charset="0"/>
          <a:ea typeface="+mn-ea"/>
          <a:cs typeface="Arial" panose="020B0604020202020204" pitchFamily="34" charset="0"/>
        </a:defRPr>
      </a:lvl3pPr>
      <a:lvl4pPr marL="690908" indent="-167962" algn="l" defTabSz="408272" rtl="0" eaLnBrk="1" latinLnBrk="0" hangingPunct="1">
        <a:lnSpc>
          <a:spcPct val="140000"/>
        </a:lnSpc>
        <a:spcBef>
          <a:spcPct val="20000"/>
        </a:spcBef>
        <a:buClr>
          <a:schemeClr val="accent1"/>
        </a:buClr>
        <a:buFont typeface="Arial"/>
        <a:buChar char="•"/>
        <a:tabLst/>
        <a:defRPr sz="1126" b="0" i="0" kern="1200">
          <a:solidFill>
            <a:schemeClr val="tx1"/>
          </a:solidFill>
          <a:latin typeface="Arial" panose="020B0604020202020204" pitchFamily="34" charset="0"/>
          <a:ea typeface="+mn-ea"/>
          <a:cs typeface="Arial" panose="020B0604020202020204" pitchFamily="34" charset="0"/>
        </a:defRPr>
      </a:lvl4pPr>
      <a:lvl5pPr marL="859466" indent="-168558" algn="l" defTabSz="408272" rtl="0" eaLnBrk="1" latinLnBrk="0" hangingPunct="1">
        <a:lnSpc>
          <a:spcPct val="140000"/>
        </a:lnSpc>
        <a:spcBef>
          <a:spcPct val="20000"/>
        </a:spcBef>
        <a:buClr>
          <a:schemeClr val="accent1"/>
        </a:buClr>
        <a:buFont typeface="Arial"/>
        <a:buChar char="•"/>
        <a:tabLst/>
        <a:defRPr sz="1126" b="0" i="0" kern="1200">
          <a:solidFill>
            <a:schemeClr val="tx1"/>
          </a:solidFill>
          <a:latin typeface="Arial" panose="020B0604020202020204" pitchFamily="34" charset="0"/>
          <a:ea typeface="+mn-ea"/>
          <a:cs typeface="Arial" panose="020B0604020202020204" pitchFamily="34" charset="0"/>
        </a:defRPr>
      </a:lvl5pPr>
      <a:lvl6pPr marL="2245497" indent="-204136" algn="l" defTabSz="408272" rtl="0" eaLnBrk="1" latinLnBrk="0" hangingPunct="1">
        <a:spcBef>
          <a:spcPct val="20000"/>
        </a:spcBef>
        <a:buFont typeface="Arial"/>
        <a:buChar char="•"/>
        <a:defRPr sz="1801" kern="1200">
          <a:solidFill>
            <a:schemeClr val="tx1"/>
          </a:solidFill>
          <a:latin typeface="+mn-lt"/>
          <a:ea typeface="+mn-ea"/>
          <a:cs typeface="+mn-cs"/>
        </a:defRPr>
      </a:lvl6pPr>
      <a:lvl7pPr marL="2653769" indent="-204136" algn="l" defTabSz="408272" rtl="0" eaLnBrk="1" latinLnBrk="0" hangingPunct="1">
        <a:spcBef>
          <a:spcPct val="20000"/>
        </a:spcBef>
        <a:buFont typeface="Arial"/>
        <a:buChar char="•"/>
        <a:defRPr sz="1801" kern="1200">
          <a:solidFill>
            <a:schemeClr val="tx1"/>
          </a:solidFill>
          <a:latin typeface="+mn-lt"/>
          <a:ea typeface="+mn-ea"/>
          <a:cs typeface="+mn-cs"/>
        </a:defRPr>
      </a:lvl7pPr>
      <a:lvl8pPr marL="3062042" indent="-204136" algn="l" defTabSz="408272" rtl="0" eaLnBrk="1" latinLnBrk="0" hangingPunct="1">
        <a:spcBef>
          <a:spcPct val="20000"/>
        </a:spcBef>
        <a:buFont typeface="Arial"/>
        <a:buChar char="•"/>
        <a:defRPr sz="1801" kern="1200">
          <a:solidFill>
            <a:schemeClr val="tx1"/>
          </a:solidFill>
          <a:latin typeface="+mn-lt"/>
          <a:ea typeface="+mn-ea"/>
          <a:cs typeface="+mn-cs"/>
        </a:defRPr>
      </a:lvl8pPr>
      <a:lvl9pPr marL="3470314" indent="-204136" algn="l" defTabSz="408272" rtl="0" eaLnBrk="1" latinLnBrk="0" hangingPunct="1">
        <a:spcBef>
          <a:spcPct val="20000"/>
        </a:spcBef>
        <a:buFont typeface="Arial"/>
        <a:buChar char="•"/>
        <a:defRPr sz="1801" kern="1200">
          <a:solidFill>
            <a:schemeClr val="tx1"/>
          </a:solidFill>
          <a:latin typeface="+mn-lt"/>
          <a:ea typeface="+mn-ea"/>
          <a:cs typeface="+mn-cs"/>
        </a:defRPr>
      </a:lvl9pPr>
    </p:bodyStyle>
    <p:otherStyle>
      <a:defPPr>
        <a:defRPr lang="en-US"/>
      </a:defPPr>
      <a:lvl1pPr marL="0" algn="l" defTabSz="408272" rtl="0" eaLnBrk="1" latinLnBrk="0" hangingPunct="1">
        <a:defRPr sz="1613" kern="1200">
          <a:solidFill>
            <a:schemeClr val="tx1"/>
          </a:solidFill>
          <a:latin typeface="+mn-lt"/>
          <a:ea typeface="+mn-ea"/>
          <a:cs typeface="+mn-cs"/>
        </a:defRPr>
      </a:lvl1pPr>
      <a:lvl2pPr marL="408272" algn="l" defTabSz="408272" rtl="0" eaLnBrk="1" latinLnBrk="0" hangingPunct="1">
        <a:defRPr sz="1613" kern="1200">
          <a:solidFill>
            <a:schemeClr val="tx1"/>
          </a:solidFill>
          <a:latin typeface="+mn-lt"/>
          <a:ea typeface="+mn-ea"/>
          <a:cs typeface="+mn-cs"/>
        </a:defRPr>
      </a:lvl2pPr>
      <a:lvl3pPr marL="816544" algn="l" defTabSz="408272" rtl="0" eaLnBrk="1" latinLnBrk="0" hangingPunct="1">
        <a:defRPr sz="1613" kern="1200">
          <a:solidFill>
            <a:schemeClr val="tx1"/>
          </a:solidFill>
          <a:latin typeface="+mn-lt"/>
          <a:ea typeface="+mn-ea"/>
          <a:cs typeface="+mn-cs"/>
        </a:defRPr>
      </a:lvl3pPr>
      <a:lvl4pPr marL="1224816" algn="l" defTabSz="408272" rtl="0" eaLnBrk="1" latinLnBrk="0" hangingPunct="1">
        <a:defRPr sz="1613" kern="1200">
          <a:solidFill>
            <a:schemeClr val="tx1"/>
          </a:solidFill>
          <a:latin typeface="+mn-lt"/>
          <a:ea typeface="+mn-ea"/>
          <a:cs typeface="+mn-cs"/>
        </a:defRPr>
      </a:lvl4pPr>
      <a:lvl5pPr marL="1633089" algn="l" defTabSz="408272" rtl="0" eaLnBrk="1" latinLnBrk="0" hangingPunct="1">
        <a:defRPr sz="1613" kern="1200">
          <a:solidFill>
            <a:schemeClr val="tx1"/>
          </a:solidFill>
          <a:latin typeface="+mn-lt"/>
          <a:ea typeface="+mn-ea"/>
          <a:cs typeface="+mn-cs"/>
        </a:defRPr>
      </a:lvl5pPr>
      <a:lvl6pPr marL="2041361" algn="l" defTabSz="408272" rtl="0" eaLnBrk="1" latinLnBrk="0" hangingPunct="1">
        <a:defRPr sz="1613" kern="1200">
          <a:solidFill>
            <a:schemeClr val="tx1"/>
          </a:solidFill>
          <a:latin typeface="+mn-lt"/>
          <a:ea typeface="+mn-ea"/>
          <a:cs typeface="+mn-cs"/>
        </a:defRPr>
      </a:lvl6pPr>
      <a:lvl7pPr marL="2449633" algn="l" defTabSz="408272" rtl="0" eaLnBrk="1" latinLnBrk="0" hangingPunct="1">
        <a:defRPr sz="1613" kern="1200">
          <a:solidFill>
            <a:schemeClr val="tx1"/>
          </a:solidFill>
          <a:latin typeface="+mn-lt"/>
          <a:ea typeface="+mn-ea"/>
          <a:cs typeface="+mn-cs"/>
        </a:defRPr>
      </a:lvl7pPr>
      <a:lvl8pPr marL="2857905" algn="l" defTabSz="408272" rtl="0" eaLnBrk="1" latinLnBrk="0" hangingPunct="1">
        <a:defRPr sz="1613" kern="1200">
          <a:solidFill>
            <a:schemeClr val="tx1"/>
          </a:solidFill>
          <a:latin typeface="+mn-lt"/>
          <a:ea typeface="+mn-ea"/>
          <a:cs typeface="+mn-cs"/>
        </a:defRPr>
      </a:lvl8pPr>
      <a:lvl9pPr marL="3266178" algn="l" defTabSz="408272" rtl="0" eaLnBrk="1" latinLnBrk="0" hangingPunct="1">
        <a:defRPr sz="16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973036"/>
            <a:ext cx="8229600" cy="2621586"/>
          </a:xfrm>
          <a:prstGeom prst="rect">
            <a:avLst/>
          </a:prstGeom>
        </p:spPr>
        <p:txBody>
          <a:bodyPr vert="horz" lIns="217636" tIns="108818" rIns="217636" bIns="1088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217636" tIns="108818" rIns="217636" bIns="108818" rtlCol="0" anchor="ctr"/>
          <a:lstStyle>
            <a:lvl1pPr algn="r">
              <a:defRPr sz="1100">
                <a:solidFill>
                  <a:schemeClr val="tx1">
                    <a:tint val="75000"/>
                  </a:schemeClr>
                </a:solidFill>
              </a:defRPr>
            </a:lvl1pPr>
          </a:lstStyle>
          <a:p>
            <a:fld id="{2A390D8B-D3E1-C649-80FA-409A1257510D}" type="slidenum">
              <a:rPr lang="en-US" smtClean="0"/>
              <a:t>‹N°›</a:t>
            </a:fld>
            <a:endParaRPr lang="en-US"/>
          </a:p>
        </p:txBody>
      </p:sp>
      <p:sp>
        <p:nvSpPr>
          <p:cNvPr id="5" name="Title Placeholder 4">
            <a:extLst>
              <a:ext uri="{FF2B5EF4-FFF2-40B4-BE49-F238E27FC236}">
                <a16:creationId xmlns:a16="http://schemas.microsoft.com/office/drawing/2014/main" id="{5142AF59-B3F0-6245-A63D-2A26D0205DAC}"/>
              </a:ext>
            </a:extLst>
          </p:cNvPr>
          <p:cNvSpPr>
            <a:spLocks noGrp="1"/>
          </p:cNvSpPr>
          <p:nvPr>
            <p:ph type="title"/>
          </p:nvPr>
        </p:nvSpPr>
        <p:spPr>
          <a:xfrm>
            <a:off x="457200" y="718885"/>
            <a:ext cx="7887236" cy="99417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571990985"/>
      </p:ext>
    </p:extLst>
  </p:cSld>
  <p:clrMap bg1="lt1" tx1="dk1" bg2="lt2" tx2="dk2" accent1="accent1" accent2="accent2" accent3="accent3" accent4="accent4" accent5="accent5" accent6="accent6" hlink="hlink" folHlink="folHlink"/>
  <p:sldLayoutIdLst>
    <p:sldLayoutId id="2147483853" r:id="rId1"/>
    <p:sldLayoutId id="2147483846" r:id="rId2"/>
    <p:sldLayoutId id="2147483828" r:id="rId3"/>
    <p:sldLayoutId id="2147483829" r:id="rId4"/>
    <p:sldLayoutId id="2147483855" r:id="rId5"/>
    <p:sldLayoutId id="2147483831" r:id="rId6"/>
    <p:sldLayoutId id="2147483856" r:id="rId7"/>
    <p:sldLayoutId id="2147483851" r:id="rId8"/>
    <p:sldLayoutId id="2147483833" r:id="rId9"/>
    <p:sldLayoutId id="2147483834" r:id="rId10"/>
    <p:sldLayoutId id="2147483857" r:id="rId11"/>
    <p:sldLayoutId id="2147483858" r:id="rId12"/>
    <p:sldLayoutId id="2147483859" r:id="rId13"/>
    <p:sldLayoutId id="2147483838" r:id="rId14"/>
    <p:sldLayoutId id="2147483839" r:id="rId15"/>
    <p:sldLayoutId id="2147483860" r:id="rId16"/>
    <p:sldLayoutId id="2147483861" r:id="rId17"/>
    <p:sldLayoutId id="2147483845" r:id="rId18"/>
    <p:sldLayoutId id="2147483847" r:id="rId19"/>
    <p:sldLayoutId id="2147483848" r:id="rId20"/>
    <p:sldLayoutId id="2147483849" r:id="rId21"/>
    <p:sldLayoutId id="2147483850" r:id="rId22"/>
  </p:sldLayoutIdLst>
  <p:transition>
    <p:fade/>
  </p:transition>
  <p:txStyles>
    <p:titleStyle>
      <a:lvl1pPr algn="l" defTabSz="408068" rtl="0" eaLnBrk="1" latinLnBrk="0" hangingPunct="1">
        <a:spcBef>
          <a:spcPct val="0"/>
        </a:spcBef>
        <a:buNone/>
        <a:defRPr sz="3900" b="0" i="0" kern="1200">
          <a:solidFill>
            <a:schemeClr val="accent1"/>
          </a:solidFill>
          <a:latin typeface="+mj-lt"/>
          <a:ea typeface="+mj-ea"/>
          <a:cs typeface="Artifakt Legend"/>
        </a:defRPr>
      </a:lvl1pPr>
    </p:titleStyle>
    <p:bodyStyle>
      <a:lvl1pPr marL="177403" indent="-177403" algn="l" defTabSz="408068" rtl="0" eaLnBrk="1" latinLnBrk="0" hangingPunct="1">
        <a:lnSpc>
          <a:spcPct val="140000"/>
        </a:lnSpc>
        <a:spcBef>
          <a:spcPct val="20000"/>
        </a:spcBef>
        <a:buClr>
          <a:schemeClr val="accent1"/>
        </a:buClr>
        <a:buFont typeface="Arial"/>
        <a:buChar char="•"/>
        <a:tabLst/>
        <a:defRPr sz="1100" b="0" i="0" kern="1200">
          <a:solidFill>
            <a:schemeClr val="tx1"/>
          </a:solidFill>
          <a:latin typeface="Arial" panose="020B0604020202020204" pitchFamily="34" charset="0"/>
          <a:ea typeface="+mn-ea"/>
          <a:cs typeface="Arial" panose="020B0604020202020204" pitchFamily="34" charset="0"/>
        </a:defRPr>
      </a:lvl1pPr>
      <a:lvl2pPr marL="345281" indent="-167878" algn="l" defTabSz="408068" rtl="0" eaLnBrk="1" latinLnBrk="0" hangingPunct="1">
        <a:lnSpc>
          <a:spcPct val="140000"/>
        </a:lnSpc>
        <a:spcBef>
          <a:spcPct val="20000"/>
        </a:spcBef>
        <a:buClr>
          <a:schemeClr val="accent1"/>
        </a:buClr>
        <a:buFont typeface="Courier New"/>
        <a:buChar char="o"/>
        <a:tabLst/>
        <a:defRPr sz="1100" b="0" i="0" kern="1200">
          <a:solidFill>
            <a:schemeClr val="tx1"/>
          </a:solidFill>
          <a:latin typeface="Arial" panose="020B0604020202020204" pitchFamily="34" charset="0"/>
          <a:ea typeface="+mn-ea"/>
          <a:cs typeface="Arial" panose="020B0604020202020204" pitchFamily="34" charset="0"/>
        </a:defRPr>
      </a:lvl2pPr>
      <a:lvl3pPr marL="522684" indent="-149424" algn="l" defTabSz="408068" rtl="0" eaLnBrk="1" latinLnBrk="0" hangingPunct="1">
        <a:lnSpc>
          <a:spcPct val="140000"/>
        </a:lnSpc>
        <a:spcBef>
          <a:spcPct val="20000"/>
        </a:spcBef>
        <a:buClr>
          <a:schemeClr val="accent1"/>
        </a:buClr>
        <a:buFont typeface="Wingdings" charset="2"/>
        <a:buChar char="§"/>
        <a:tabLst/>
        <a:defRPr sz="1100" b="0" i="0" kern="1200">
          <a:solidFill>
            <a:schemeClr val="tx1"/>
          </a:solidFill>
          <a:latin typeface="Arial" panose="020B0604020202020204" pitchFamily="34" charset="0"/>
          <a:ea typeface="+mn-ea"/>
          <a:cs typeface="Arial" panose="020B0604020202020204" pitchFamily="34" charset="0"/>
        </a:defRPr>
      </a:lvl3pPr>
      <a:lvl4pPr marL="690563" indent="-167878" algn="l" defTabSz="408068" rtl="0" eaLnBrk="1" latinLnBrk="0" hangingPunct="1">
        <a:lnSpc>
          <a:spcPct val="140000"/>
        </a:lnSpc>
        <a:spcBef>
          <a:spcPct val="20000"/>
        </a:spcBef>
        <a:buClr>
          <a:schemeClr val="accent1"/>
        </a:buClr>
        <a:buFont typeface="Arial"/>
        <a:buChar char="•"/>
        <a:tabLst/>
        <a:defRPr sz="1100" b="0" i="0" kern="1200">
          <a:solidFill>
            <a:schemeClr val="tx1"/>
          </a:solidFill>
          <a:latin typeface="Arial" panose="020B0604020202020204" pitchFamily="34" charset="0"/>
          <a:ea typeface="+mn-ea"/>
          <a:cs typeface="Arial" panose="020B0604020202020204" pitchFamily="34" charset="0"/>
        </a:defRPr>
      </a:lvl4pPr>
      <a:lvl5pPr marL="859036" indent="-168474" algn="l" defTabSz="408068" rtl="0" eaLnBrk="1" latinLnBrk="0" hangingPunct="1">
        <a:lnSpc>
          <a:spcPct val="140000"/>
        </a:lnSpc>
        <a:spcBef>
          <a:spcPct val="20000"/>
        </a:spcBef>
        <a:buClr>
          <a:schemeClr val="accent1"/>
        </a:buClr>
        <a:buFont typeface="Arial"/>
        <a:buChar char="•"/>
        <a:tabLst/>
        <a:defRPr sz="1100" b="0" i="0" kern="1200">
          <a:solidFill>
            <a:schemeClr val="tx1"/>
          </a:solidFill>
          <a:latin typeface="Arial" panose="020B0604020202020204" pitchFamily="34" charset="0"/>
          <a:ea typeface="+mn-ea"/>
          <a:cs typeface="Arial" panose="020B0604020202020204" pitchFamily="34" charset="0"/>
        </a:defRPr>
      </a:lvl5pPr>
      <a:lvl6pPr marL="2244375" indent="-204034" algn="l" defTabSz="408068" rtl="0" eaLnBrk="1" latinLnBrk="0" hangingPunct="1">
        <a:spcBef>
          <a:spcPct val="20000"/>
        </a:spcBef>
        <a:buFont typeface="Arial"/>
        <a:buChar char="•"/>
        <a:defRPr sz="1800" kern="1200">
          <a:solidFill>
            <a:schemeClr val="tx1"/>
          </a:solidFill>
          <a:latin typeface="+mn-lt"/>
          <a:ea typeface="+mn-ea"/>
          <a:cs typeface="+mn-cs"/>
        </a:defRPr>
      </a:lvl6pPr>
      <a:lvl7pPr marL="2652443" indent="-204034" algn="l" defTabSz="408068" rtl="0" eaLnBrk="1" latinLnBrk="0" hangingPunct="1">
        <a:spcBef>
          <a:spcPct val="20000"/>
        </a:spcBef>
        <a:buFont typeface="Arial"/>
        <a:buChar char="•"/>
        <a:defRPr sz="1800" kern="1200">
          <a:solidFill>
            <a:schemeClr val="tx1"/>
          </a:solidFill>
          <a:latin typeface="+mn-lt"/>
          <a:ea typeface="+mn-ea"/>
          <a:cs typeface="+mn-cs"/>
        </a:defRPr>
      </a:lvl7pPr>
      <a:lvl8pPr marL="3060511" indent="-204034" algn="l" defTabSz="408068" rtl="0" eaLnBrk="1" latinLnBrk="0" hangingPunct="1">
        <a:spcBef>
          <a:spcPct val="20000"/>
        </a:spcBef>
        <a:buFont typeface="Arial"/>
        <a:buChar char="•"/>
        <a:defRPr sz="1800" kern="1200">
          <a:solidFill>
            <a:schemeClr val="tx1"/>
          </a:solidFill>
          <a:latin typeface="+mn-lt"/>
          <a:ea typeface="+mn-ea"/>
          <a:cs typeface="+mn-cs"/>
        </a:defRPr>
      </a:lvl8pPr>
      <a:lvl9pPr marL="3468579" indent="-204034" algn="l" defTabSz="408068"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068" rtl="0" eaLnBrk="1" latinLnBrk="0" hangingPunct="1">
        <a:defRPr sz="1600" kern="1200">
          <a:solidFill>
            <a:schemeClr val="tx1"/>
          </a:solidFill>
          <a:latin typeface="+mn-lt"/>
          <a:ea typeface="+mn-ea"/>
          <a:cs typeface="+mn-cs"/>
        </a:defRPr>
      </a:lvl1pPr>
      <a:lvl2pPr marL="408068" algn="l" defTabSz="408068" rtl="0" eaLnBrk="1" latinLnBrk="0" hangingPunct="1">
        <a:defRPr sz="1600" kern="1200">
          <a:solidFill>
            <a:schemeClr val="tx1"/>
          </a:solidFill>
          <a:latin typeface="+mn-lt"/>
          <a:ea typeface="+mn-ea"/>
          <a:cs typeface="+mn-cs"/>
        </a:defRPr>
      </a:lvl2pPr>
      <a:lvl3pPr marL="816136" algn="l" defTabSz="408068" rtl="0" eaLnBrk="1" latinLnBrk="0" hangingPunct="1">
        <a:defRPr sz="1600" kern="1200">
          <a:solidFill>
            <a:schemeClr val="tx1"/>
          </a:solidFill>
          <a:latin typeface="+mn-lt"/>
          <a:ea typeface="+mn-ea"/>
          <a:cs typeface="+mn-cs"/>
        </a:defRPr>
      </a:lvl3pPr>
      <a:lvl4pPr marL="1224204" algn="l" defTabSz="408068" rtl="0" eaLnBrk="1" latinLnBrk="0" hangingPunct="1">
        <a:defRPr sz="1600" kern="1200">
          <a:solidFill>
            <a:schemeClr val="tx1"/>
          </a:solidFill>
          <a:latin typeface="+mn-lt"/>
          <a:ea typeface="+mn-ea"/>
          <a:cs typeface="+mn-cs"/>
        </a:defRPr>
      </a:lvl4pPr>
      <a:lvl5pPr marL="1632273" algn="l" defTabSz="408068" rtl="0" eaLnBrk="1" latinLnBrk="0" hangingPunct="1">
        <a:defRPr sz="1600" kern="1200">
          <a:solidFill>
            <a:schemeClr val="tx1"/>
          </a:solidFill>
          <a:latin typeface="+mn-lt"/>
          <a:ea typeface="+mn-ea"/>
          <a:cs typeface="+mn-cs"/>
        </a:defRPr>
      </a:lvl5pPr>
      <a:lvl6pPr marL="2040341" algn="l" defTabSz="408068" rtl="0" eaLnBrk="1" latinLnBrk="0" hangingPunct="1">
        <a:defRPr sz="1600" kern="1200">
          <a:solidFill>
            <a:schemeClr val="tx1"/>
          </a:solidFill>
          <a:latin typeface="+mn-lt"/>
          <a:ea typeface="+mn-ea"/>
          <a:cs typeface="+mn-cs"/>
        </a:defRPr>
      </a:lvl6pPr>
      <a:lvl7pPr marL="2448409" algn="l" defTabSz="408068" rtl="0" eaLnBrk="1" latinLnBrk="0" hangingPunct="1">
        <a:defRPr sz="1600" kern="1200">
          <a:solidFill>
            <a:schemeClr val="tx1"/>
          </a:solidFill>
          <a:latin typeface="+mn-lt"/>
          <a:ea typeface="+mn-ea"/>
          <a:cs typeface="+mn-cs"/>
        </a:defRPr>
      </a:lvl7pPr>
      <a:lvl8pPr marL="2856477" algn="l" defTabSz="408068" rtl="0" eaLnBrk="1" latinLnBrk="0" hangingPunct="1">
        <a:defRPr sz="1600" kern="1200">
          <a:solidFill>
            <a:schemeClr val="tx1"/>
          </a:solidFill>
          <a:latin typeface="+mn-lt"/>
          <a:ea typeface="+mn-ea"/>
          <a:cs typeface="+mn-cs"/>
        </a:defRPr>
      </a:lvl8pPr>
      <a:lvl9pPr marL="3264545" algn="l" defTabSz="40806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hyperlink" Target="https://semver.org/" TargetMode="Externa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jpeg"/><Relationship Id="rId7" Type="http://schemas.openxmlformats.org/officeDocument/2006/relationships/image" Target="../media/image23.png"/><Relationship Id="rId12" Type="http://schemas.openxmlformats.org/officeDocument/2006/relationships/image" Target="../media/image28.jpe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22.jpe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andydandy74/Monito"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github.com/MarkThorley/designtechViewExtension" TargetMode="Externa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parallaxteam.com/monocle-for-dynamo-released/" TargetMode="Externa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iris.parametrised.net/"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mitevpi/thesaurus"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teamtreedyn/Binoculars" TargetMode="Externa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dynamobim.org/HowToTeachDynamo/" TargetMode="External"/><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3.xml"/><Relationship Id="rId5" Type="http://schemas.openxmlformats.org/officeDocument/2006/relationships/image" Target="../media/image85.svg"/><Relationship Id="rId4" Type="http://schemas.openxmlformats.org/officeDocument/2006/relationships/image" Target="../media/image84.png"/></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microsoft.com/office/2007/relationships/hdphoto" Target="../media/hdphoto1.wdp"/></Relationships>
</file>

<file path=ppt/slides/_rels/slide83.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webp"/><Relationship Id="rId2" Type="http://schemas.openxmlformats.org/officeDocument/2006/relationships/image" Target="../media/image104.png"/><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image" Target="../media/image113.jpg"/><Relationship Id="rId5" Type="http://schemas.openxmlformats.org/officeDocument/2006/relationships/image" Target="../media/image107.png"/><Relationship Id="rId10" Type="http://schemas.openxmlformats.org/officeDocument/2006/relationships/image" Target="../media/image112.jpg"/><Relationship Id="rId4" Type="http://schemas.openxmlformats.org/officeDocument/2006/relationships/image" Target="../media/image106.jpg"/><Relationship Id="rId9" Type="http://schemas.openxmlformats.org/officeDocument/2006/relationships/image" Target="../media/image111.png"/></Relationships>
</file>

<file path=ppt/slides/_rels/slide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800">
                <a:latin typeface="Arial" panose="020B0604020202020204" pitchFamily="34" charset="0"/>
                <a:cs typeface="Arial" panose="020B0604020202020204" pitchFamily="34" charset="0"/>
              </a:rPr>
              <a:t>Dynamo for BIM Managers</a:t>
            </a:r>
          </a:p>
        </p:txBody>
      </p:sp>
      <p:sp>
        <p:nvSpPr>
          <p:cNvPr id="4" name="Title 1">
            <a:extLst>
              <a:ext uri="{FF2B5EF4-FFF2-40B4-BE49-F238E27FC236}">
                <a16:creationId xmlns:a16="http://schemas.microsoft.com/office/drawing/2014/main" id="{9D799AFF-C1DE-4879-A07D-A10BA3570981}"/>
              </a:ext>
            </a:extLst>
          </p:cNvPr>
          <p:cNvSpPr txBox="1">
            <a:spLocks/>
          </p:cNvSpPr>
          <p:nvPr/>
        </p:nvSpPr>
        <p:spPr>
          <a:xfrm>
            <a:off x="859632" y="1178355"/>
            <a:ext cx="7320947" cy="732336"/>
          </a:xfrm>
          <a:prstGeom prst="rect">
            <a:avLst/>
          </a:prstGeom>
        </p:spPr>
        <p:txBody>
          <a:bodyPr vert="horz" lIns="34290" tIns="17145" rIns="34290" bIns="17145" rtlCol="0" anchor="ctr">
            <a:noAutofit/>
          </a:bodyPr>
          <a:lstStyle>
            <a:lvl1pPr algn="l" defTabSz="1088182" rtl="0" eaLnBrk="1" latinLnBrk="0" hangingPunct="1">
              <a:spcBef>
                <a:spcPct val="0"/>
              </a:spcBef>
              <a:buNone/>
              <a:defRPr sz="10500" b="0" i="0" kern="1200">
                <a:solidFill>
                  <a:schemeClr val="accent1"/>
                </a:solidFill>
                <a:latin typeface="+mj-lt"/>
                <a:ea typeface="+mj-ea"/>
                <a:cs typeface="Artifakt Legend"/>
              </a:defRPr>
            </a:lvl1pPr>
          </a:lstStyle>
          <a:p>
            <a:r>
              <a:rPr lang="en-US" sz="1800" i="1">
                <a:latin typeface="Arial" panose="020B0604020202020204" pitchFamily="34" charset="0"/>
                <a:cs typeface="Arial" panose="020B0604020202020204" pitchFamily="34" charset="0"/>
              </a:rPr>
              <a:t>aka Managing Dynamo and Dynamo for Managing</a:t>
            </a:r>
          </a:p>
        </p:txBody>
      </p:sp>
      <p:sp>
        <p:nvSpPr>
          <p:cNvPr id="5" name="Text Placeholder 2">
            <a:extLst>
              <a:ext uri="{FF2B5EF4-FFF2-40B4-BE49-F238E27FC236}">
                <a16:creationId xmlns:a16="http://schemas.microsoft.com/office/drawing/2014/main" id="{A61C9B68-243C-4C78-8357-F833893CE03C}"/>
              </a:ext>
            </a:extLst>
          </p:cNvPr>
          <p:cNvSpPr txBox="1">
            <a:spLocks/>
          </p:cNvSpPr>
          <p:nvPr/>
        </p:nvSpPr>
        <p:spPr>
          <a:xfrm>
            <a:off x="576915" y="1839415"/>
            <a:ext cx="2846308" cy="732336"/>
          </a:xfrm>
          <a:prstGeom prst="rect">
            <a:avLst/>
          </a:prstGeom>
        </p:spPr>
        <p:txBody>
          <a:bodyPr vert="horz" lIns="81614" tIns="40807" rIns="81614" bIns="40807" rtlCol="0" anchor="t">
            <a:noAutofit/>
          </a:bodyPr>
          <a:lstStyle>
            <a:lvl1pPr marL="0" indent="0" algn="l" defTabSz="1088182" rtl="0" eaLnBrk="1" latinLnBrk="0" hangingPunct="1">
              <a:lnSpc>
                <a:spcPct val="140000"/>
              </a:lnSpc>
              <a:spcBef>
                <a:spcPct val="20000"/>
              </a:spcBef>
              <a:buClr>
                <a:schemeClr val="accent1"/>
              </a:buClr>
              <a:buFont typeface="Arial"/>
              <a:buNone/>
              <a:tabLst/>
              <a:defRPr sz="4800" b="0" i="0" kern="1200">
                <a:solidFill>
                  <a:schemeClr val="tx1"/>
                </a:solidFill>
                <a:latin typeface="Arial" panose="020B0604020202020204" pitchFamily="34" charset="0"/>
                <a:ea typeface="+mn-ea"/>
                <a:cs typeface="Arial" panose="020B0604020202020204" pitchFamily="34" charset="0"/>
              </a:defRPr>
            </a:lvl1pPr>
            <a:lvl2pPr marL="1088181" indent="0" algn="l" defTabSz="1088182" rtl="0" eaLnBrk="1" latinLnBrk="0" hangingPunct="1">
              <a:lnSpc>
                <a:spcPct val="140000"/>
              </a:lnSpc>
              <a:spcBef>
                <a:spcPct val="20000"/>
              </a:spcBef>
              <a:buClr>
                <a:schemeClr val="accent1"/>
              </a:buClr>
              <a:buFont typeface="Courier New"/>
              <a:buNone/>
              <a:tabLst/>
              <a:defRPr sz="3200" b="0" i="0" kern="1200">
                <a:solidFill>
                  <a:schemeClr val="tx1"/>
                </a:solidFill>
                <a:latin typeface="Arial" panose="020B0604020202020204" pitchFamily="34" charset="0"/>
                <a:ea typeface="+mn-ea"/>
                <a:cs typeface="Arial" panose="020B0604020202020204" pitchFamily="34" charset="0"/>
              </a:defRPr>
            </a:lvl2pPr>
            <a:lvl3pPr marL="2176363" indent="0" algn="l" defTabSz="1088182" rtl="0" eaLnBrk="1" latinLnBrk="0" hangingPunct="1">
              <a:lnSpc>
                <a:spcPct val="140000"/>
              </a:lnSpc>
              <a:spcBef>
                <a:spcPct val="20000"/>
              </a:spcBef>
              <a:buClr>
                <a:schemeClr val="accent1"/>
              </a:buClr>
              <a:buFont typeface="Wingdings" charset="2"/>
              <a:buNone/>
              <a:tabLst/>
              <a:defRPr sz="4000" b="0" i="0" kern="1200">
                <a:solidFill>
                  <a:schemeClr val="tx1"/>
                </a:solidFill>
                <a:latin typeface="Arial" panose="020B0604020202020204" pitchFamily="34" charset="0"/>
                <a:ea typeface="+mn-ea"/>
                <a:cs typeface="Arial" panose="020B0604020202020204" pitchFamily="34" charset="0"/>
              </a:defRPr>
            </a:lvl3pPr>
            <a:lvl4pPr marL="3264545" indent="0" algn="l" defTabSz="1088182" rtl="0" eaLnBrk="1" latinLnBrk="0" hangingPunct="1">
              <a:lnSpc>
                <a:spcPct val="140000"/>
              </a:lnSpc>
              <a:spcBef>
                <a:spcPct val="20000"/>
              </a:spcBef>
              <a:buClr>
                <a:schemeClr val="accent1"/>
              </a:buClr>
              <a:buFont typeface="Arial"/>
              <a:buNone/>
              <a:tabLst/>
              <a:defRPr sz="4000" b="0" i="0" kern="1200">
                <a:solidFill>
                  <a:schemeClr val="tx1"/>
                </a:solidFill>
                <a:latin typeface="Arial" panose="020B0604020202020204" pitchFamily="34" charset="0"/>
                <a:ea typeface="+mn-ea"/>
                <a:cs typeface="Arial" panose="020B0604020202020204" pitchFamily="34" charset="0"/>
              </a:defRPr>
            </a:lvl4pPr>
            <a:lvl5pPr marL="4352727" indent="0" algn="l" defTabSz="1088182" rtl="0" eaLnBrk="1" latinLnBrk="0" hangingPunct="1">
              <a:lnSpc>
                <a:spcPct val="140000"/>
              </a:lnSpc>
              <a:spcBef>
                <a:spcPct val="20000"/>
              </a:spcBef>
              <a:buClr>
                <a:schemeClr val="accent1"/>
              </a:buClr>
              <a:buFont typeface="Arial"/>
              <a:buNone/>
              <a:tabLst/>
              <a:defRPr sz="4000" b="0" i="0" kern="1200">
                <a:solidFill>
                  <a:schemeClr val="tx1"/>
                </a:solidFill>
                <a:latin typeface="Arial" panose="020B0604020202020204" pitchFamily="34" charset="0"/>
                <a:ea typeface="+mn-ea"/>
                <a:cs typeface="Arial" panose="020B0604020202020204" pitchFamily="34" charset="0"/>
              </a:defRPr>
            </a:lvl5pPr>
            <a:lvl6pPr marL="5984999" indent="-544091" algn="l" defTabSz="1088182" rtl="0" eaLnBrk="1" latinLnBrk="0" hangingPunct="1">
              <a:spcBef>
                <a:spcPct val="20000"/>
              </a:spcBef>
              <a:buFont typeface="Arial"/>
              <a:buChar char="•"/>
              <a:defRPr sz="4800" kern="1200">
                <a:solidFill>
                  <a:schemeClr val="tx1"/>
                </a:solidFill>
                <a:latin typeface="+mn-lt"/>
                <a:ea typeface="+mn-ea"/>
                <a:cs typeface="+mn-cs"/>
              </a:defRPr>
            </a:lvl6pPr>
            <a:lvl7pPr marL="7073181" indent="-544091" algn="l" defTabSz="1088182" rtl="0" eaLnBrk="1" latinLnBrk="0" hangingPunct="1">
              <a:spcBef>
                <a:spcPct val="20000"/>
              </a:spcBef>
              <a:buFont typeface="Arial"/>
              <a:buChar char="•"/>
              <a:defRPr sz="4800" kern="1200">
                <a:solidFill>
                  <a:schemeClr val="tx1"/>
                </a:solidFill>
                <a:latin typeface="+mn-lt"/>
                <a:ea typeface="+mn-ea"/>
                <a:cs typeface="+mn-cs"/>
              </a:defRPr>
            </a:lvl7pPr>
            <a:lvl8pPr marL="8161363" indent="-544091" algn="l" defTabSz="1088182" rtl="0" eaLnBrk="1" latinLnBrk="0" hangingPunct="1">
              <a:spcBef>
                <a:spcPct val="20000"/>
              </a:spcBef>
              <a:buFont typeface="Arial"/>
              <a:buChar char="•"/>
              <a:defRPr sz="4800" kern="1200">
                <a:solidFill>
                  <a:schemeClr val="tx1"/>
                </a:solidFill>
                <a:latin typeface="+mn-lt"/>
                <a:ea typeface="+mn-ea"/>
                <a:cs typeface="+mn-cs"/>
              </a:defRPr>
            </a:lvl8pPr>
            <a:lvl9pPr marL="9249545" indent="-544091" algn="l" defTabSz="1088182" rtl="0" eaLnBrk="1" latinLnBrk="0" hangingPunct="1">
              <a:spcBef>
                <a:spcPct val="20000"/>
              </a:spcBef>
              <a:buFont typeface="Arial"/>
              <a:buChar char="•"/>
              <a:defRPr sz="4800" kern="1200">
                <a:solidFill>
                  <a:schemeClr val="tx1"/>
                </a:solidFill>
                <a:latin typeface="+mn-lt"/>
                <a:ea typeface="+mn-ea"/>
                <a:cs typeface="+mn-cs"/>
              </a:defRPr>
            </a:lvl9pPr>
          </a:lstStyle>
          <a:p>
            <a:r>
              <a:rPr lang="en-US" sz="1500" b="1">
                <a:latin typeface="Arial"/>
                <a:cs typeface="Arial"/>
              </a:rPr>
              <a:t>Mostafa El </a:t>
            </a:r>
            <a:r>
              <a:rPr lang="en-US" sz="1500" b="1" err="1">
                <a:latin typeface="Arial"/>
                <a:cs typeface="Arial"/>
              </a:rPr>
              <a:t>Ayoubi</a:t>
            </a:r>
            <a:endParaRPr lang="en-US" sz="1500" b="1">
              <a:latin typeface="Arial"/>
              <a:cs typeface="Arial"/>
            </a:endParaRPr>
          </a:p>
          <a:p>
            <a:r>
              <a:rPr lang="en-US" sz="900">
                <a:latin typeface="Arial"/>
                <a:cs typeface="Arial"/>
              </a:rPr>
              <a:t>Design Technology Expert | Data Shapes</a:t>
            </a:r>
            <a:endParaRPr lang="en-US" sz="900"/>
          </a:p>
        </p:txBody>
      </p:sp>
      <p:sp>
        <p:nvSpPr>
          <p:cNvPr id="6" name="Text Placeholder 2">
            <a:extLst>
              <a:ext uri="{FF2B5EF4-FFF2-40B4-BE49-F238E27FC236}">
                <a16:creationId xmlns:a16="http://schemas.microsoft.com/office/drawing/2014/main" id="{E8D0DAA4-26BB-47A9-BB39-0C604B172AC8}"/>
              </a:ext>
            </a:extLst>
          </p:cNvPr>
          <p:cNvSpPr txBox="1">
            <a:spLocks/>
          </p:cNvSpPr>
          <p:nvPr/>
        </p:nvSpPr>
        <p:spPr>
          <a:xfrm>
            <a:off x="5817597" y="1840009"/>
            <a:ext cx="2846308" cy="732336"/>
          </a:xfrm>
          <a:prstGeom prst="rect">
            <a:avLst/>
          </a:prstGeom>
        </p:spPr>
        <p:txBody>
          <a:bodyPr vert="horz" lIns="81614" tIns="40807" rIns="81614" bIns="40807" rtlCol="0">
            <a:noAutofit/>
          </a:bodyPr>
          <a:lstStyle>
            <a:lvl1pPr marL="0" indent="0" algn="l" defTabSz="1088182" rtl="0" eaLnBrk="1" latinLnBrk="0" hangingPunct="1">
              <a:lnSpc>
                <a:spcPct val="140000"/>
              </a:lnSpc>
              <a:spcBef>
                <a:spcPct val="20000"/>
              </a:spcBef>
              <a:buClr>
                <a:schemeClr val="accent1"/>
              </a:buClr>
              <a:buFont typeface="Arial"/>
              <a:buNone/>
              <a:tabLst/>
              <a:defRPr sz="4800" b="0" i="0" kern="1200">
                <a:solidFill>
                  <a:schemeClr val="tx1"/>
                </a:solidFill>
                <a:latin typeface="Arial" panose="020B0604020202020204" pitchFamily="34" charset="0"/>
                <a:ea typeface="+mn-ea"/>
                <a:cs typeface="Arial" panose="020B0604020202020204" pitchFamily="34" charset="0"/>
              </a:defRPr>
            </a:lvl1pPr>
            <a:lvl2pPr marL="1088181" indent="0" algn="l" defTabSz="1088182" rtl="0" eaLnBrk="1" latinLnBrk="0" hangingPunct="1">
              <a:lnSpc>
                <a:spcPct val="140000"/>
              </a:lnSpc>
              <a:spcBef>
                <a:spcPct val="20000"/>
              </a:spcBef>
              <a:buClr>
                <a:schemeClr val="accent1"/>
              </a:buClr>
              <a:buFont typeface="Courier New"/>
              <a:buNone/>
              <a:tabLst/>
              <a:defRPr sz="3200" b="0" i="0" kern="1200">
                <a:solidFill>
                  <a:schemeClr val="tx1"/>
                </a:solidFill>
                <a:latin typeface="Arial" panose="020B0604020202020204" pitchFamily="34" charset="0"/>
                <a:ea typeface="+mn-ea"/>
                <a:cs typeface="Arial" panose="020B0604020202020204" pitchFamily="34" charset="0"/>
              </a:defRPr>
            </a:lvl2pPr>
            <a:lvl3pPr marL="2176363" indent="0" algn="l" defTabSz="1088182" rtl="0" eaLnBrk="1" latinLnBrk="0" hangingPunct="1">
              <a:lnSpc>
                <a:spcPct val="140000"/>
              </a:lnSpc>
              <a:spcBef>
                <a:spcPct val="20000"/>
              </a:spcBef>
              <a:buClr>
                <a:schemeClr val="accent1"/>
              </a:buClr>
              <a:buFont typeface="Wingdings" charset="2"/>
              <a:buNone/>
              <a:tabLst/>
              <a:defRPr sz="4000" b="0" i="0" kern="1200">
                <a:solidFill>
                  <a:schemeClr val="tx1"/>
                </a:solidFill>
                <a:latin typeface="Arial" panose="020B0604020202020204" pitchFamily="34" charset="0"/>
                <a:ea typeface="+mn-ea"/>
                <a:cs typeface="Arial" panose="020B0604020202020204" pitchFamily="34" charset="0"/>
              </a:defRPr>
            </a:lvl3pPr>
            <a:lvl4pPr marL="3264545" indent="0" algn="l" defTabSz="1088182" rtl="0" eaLnBrk="1" latinLnBrk="0" hangingPunct="1">
              <a:lnSpc>
                <a:spcPct val="140000"/>
              </a:lnSpc>
              <a:spcBef>
                <a:spcPct val="20000"/>
              </a:spcBef>
              <a:buClr>
                <a:schemeClr val="accent1"/>
              </a:buClr>
              <a:buFont typeface="Arial"/>
              <a:buNone/>
              <a:tabLst/>
              <a:defRPr sz="4000" b="0" i="0" kern="1200">
                <a:solidFill>
                  <a:schemeClr val="tx1"/>
                </a:solidFill>
                <a:latin typeface="Arial" panose="020B0604020202020204" pitchFamily="34" charset="0"/>
                <a:ea typeface="+mn-ea"/>
                <a:cs typeface="Arial" panose="020B0604020202020204" pitchFamily="34" charset="0"/>
              </a:defRPr>
            </a:lvl4pPr>
            <a:lvl5pPr marL="4352727" indent="0" algn="l" defTabSz="1088182" rtl="0" eaLnBrk="1" latinLnBrk="0" hangingPunct="1">
              <a:lnSpc>
                <a:spcPct val="140000"/>
              </a:lnSpc>
              <a:spcBef>
                <a:spcPct val="20000"/>
              </a:spcBef>
              <a:buClr>
                <a:schemeClr val="accent1"/>
              </a:buClr>
              <a:buFont typeface="Arial"/>
              <a:buNone/>
              <a:tabLst/>
              <a:defRPr sz="4000" b="0" i="0" kern="1200">
                <a:solidFill>
                  <a:schemeClr val="tx1"/>
                </a:solidFill>
                <a:latin typeface="Arial" panose="020B0604020202020204" pitchFamily="34" charset="0"/>
                <a:ea typeface="+mn-ea"/>
                <a:cs typeface="Arial" panose="020B0604020202020204" pitchFamily="34" charset="0"/>
              </a:defRPr>
            </a:lvl5pPr>
            <a:lvl6pPr marL="5984999" indent="-544091" algn="l" defTabSz="1088182" rtl="0" eaLnBrk="1" latinLnBrk="0" hangingPunct="1">
              <a:spcBef>
                <a:spcPct val="20000"/>
              </a:spcBef>
              <a:buFont typeface="Arial"/>
              <a:buChar char="•"/>
              <a:defRPr sz="4800" kern="1200">
                <a:solidFill>
                  <a:schemeClr val="tx1"/>
                </a:solidFill>
                <a:latin typeface="+mn-lt"/>
                <a:ea typeface="+mn-ea"/>
                <a:cs typeface="+mn-cs"/>
              </a:defRPr>
            </a:lvl6pPr>
            <a:lvl7pPr marL="7073181" indent="-544091" algn="l" defTabSz="1088182" rtl="0" eaLnBrk="1" latinLnBrk="0" hangingPunct="1">
              <a:spcBef>
                <a:spcPct val="20000"/>
              </a:spcBef>
              <a:buFont typeface="Arial"/>
              <a:buChar char="•"/>
              <a:defRPr sz="4800" kern="1200">
                <a:solidFill>
                  <a:schemeClr val="tx1"/>
                </a:solidFill>
                <a:latin typeface="+mn-lt"/>
                <a:ea typeface="+mn-ea"/>
                <a:cs typeface="+mn-cs"/>
              </a:defRPr>
            </a:lvl7pPr>
            <a:lvl8pPr marL="8161363" indent="-544091" algn="l" defTabSz="1088182" rtl="0" eaLnBrk="1" latinLnBrk="0" hangingPunct="1">
              <a:spcBef>
                <a:spcPct val="20000"/>
              </a:spcBef>
              <a:buFont typeface="Arial"/>
              <a:buChar char="•"/>
              <a:defRPr sz="4800" kern="1200">
                <a:solidFill>
                  <a:schemeClr val="tx1"/>
                </a:solidFill>
                <a:latin typeface="+mn-lt"/>
                <a:ea typeface="+mn-ea"/>
                <a:cs typeface="+mn-cs"/>
              </a:defRPr>
            </a:lvl8pPr>
            <a:lvl9pPr marL="9249545" indent="-544091" algn="l" defTabSz="1088182" rtl="0" eaLnBrk="1" latinLnBrk="0" hangingPunct="1">
              <a:spcBef>
                <a:spcPct val="20000"/>
              </a:spcBef>
              <a:buFont typeface="Arial"/>
              <a:buChar char="•"/>
              <a:defRPr sz="4800" kern="1200">
                <a:solidFill>
                  <a:schemeClr val="tx1"/>
                </a:solidFill>
                <a:latin typeface="+mn-lt"/>
                <a:ea typeface="+mn-ea"/>
                <a:cs typeface="+mn-cs"/>
              </a:defRPr>
            </a:lvl9pPr>
          </a:lstStyle>
          <a:p>
            <a:r>
              <a:rPr lang="en-US" sz="1500" b="1"/>
              <a:t>Aaron </a:t>
            </a:r>
            <a:r>
              <a:rPr lang="en-US" sz="1500" b="1" err="1"/>
              <a:t>Maller</a:t>
            </a:r>
            <a:endParaRPr lang="en-US" sz="1500" b="1"/>
          </a:p>
          <a:p>
            <a:r>
              <a:rPr lang="en-US" sz="900"/>
              <a:t>Director | Parallax Team</a:t>
            </a:r>
          </a:p>
        </p:txBody>
      </p:sp>
      <p:sp>
        <p:nvSpPr>
          <p:cNvPr id="7" name="Text Placeholder 2">
            <a:extLst>
              <a:ext uri="{FF2B5EF4-FFF2-40B4-BE49-F238E27FC236}">
                <a16:creationId xmlns:a16="http://schemas.microsoft.com/office/drawing/2014/main" id="{B47EE3B3-432D-4A81-B5DC-F5C89A521ADC}"/>
              </a:ext>
            </a:extLst>
          </p:cNvPr>
          <p:cNvSpPr txBox="1">
            <a:spLocks/>
          </p:cNvSpPr>
          <p:nvPr/>
        </p:nvSpPr>
        <p:spPr>
          <a:xfrm>
            <a:off x="3192427" y="1840011"/>
            <a:ext cx="3065921" cy="732336"/>
          </a:xfrm>
          <a:prstGeom prst="rect">
            <a:avLst/>
          </a:prstGeom>
        </p:spPr>
        <p:txBody>
          <a:bodyPr vert="horz" lIns="81614" tIns="40807" rIns="81614" bIns="40807" rtlCol="0" anchor="t">
            <a:noAutofit/>
          </a:bodyPr>
          <a:lstStyle>
            <a:lvl1pPr marL="0" indent="0" algn="l" defTabSz="1088182" rtl="0" eaLnBrk="1" latinLnBrk="0" hangingPunct="1">
              <a:lnSpc>
                <a:spcPct val="140000"/>
              </a:lnSpc>
              <a:spcBef>
                <a:spcPct val="20000"/>
              </a:spcBef>
              <a:buClr>
                <a:schemeClr val="accent1"/>
              </a:buClr>
              <a:buFont typeface="Arial"/>
              <a:buNone/>
              <a:tabLst/>
              <a:defRPr sz="4800" b="0" i="0" kern="1200">
                <a:solidFill>
                  <a:schemeClr val="tx1"/>
                </a:solidFill>
                <a:latin typeface="Arial" panose="020B0604020202020204" pitchFamily="34" charset="0"/>
                <a:ea typeface="+mn-ea"/>
                <a:cs typeface="Arial" panose="020B0604020202020204" pitchFamily="34" charset="0"/>
              </a:defRPr>
            </a:lvl1pPr>
            <a:lvl2pPr marL="1088181" indent="0" algn="l" defTabSz="1088182" rtl="0" eaLnBrk="1" latinLnBrk="0" hangingPunct="1">
              <a:lnSpc>
                <a:spcPct val="140000"/>
              </a:lnSpc>
              <a:spcBef>
                <a:spcPct val="20000"/>
              </a:spcBef>
              <a:buClr>
                <a:schemeClr val="accent1"/>
              </a:buClr>
              <a:buFont typeface="Courier New"/>
              <a:buNone/>
              <a:tabLst/>
              <a:defRPr sz="3200" b="0" i="0" kern="1200">
                <a:solidFill>
                  <a:schemeClr val="tx1"/>
                </a:solidFill>
                <a:latin typeface="Arial" panose="020B0604020202020204" pitchFamily="34" charset="0"/>
                <a:ea typeface="+mn-ea"/>
                <a:cs typeface="Arial" panose="020B0604020202020204" pitchFamily="34" charset="0"/>
              </a:defRPr>
            </a:lvl2pPr>
            <a:lvl3pPr marL="2176363" indent="0" algn="l" defTabSz="1088182" rtl="0" eaLnBrk="1" latinLnBrk="0" hangingPunct="1">
              <a:lnSpc>
                <a:spcPct val="140000"/>
              </a:lnSpc>
              <a:spcBef>
                <a:spcPct val="20000"/>
              </a:spcBef>
              <a:buClr>
                <a:schemeClr val="accent1"/>
              </a:buClr>
              <a:buFont typeface="Wingdings" charset="2"/>
              <a:buNone/>
              <a:tabLst/>
              <a:defRPr sz="4000" b="0" i="0" kern="1200">
                <a:solidFill>
                  <a:schemeClr val="tx1"/>
                </a:solidFill>
                <a:latin typeface="Arial" panose="020B0604020202020204" pitchFamily="34" charset="0"/>
                <a:ea typeface="+mn-ea"/>
                <a:cs typeface="Arial" panose="020B0604020202020204" pitchFamily="34" charset="0"/>
              </a:defRPr>
            </a:lvl3pPr>
            <a:lvl4pPr marL="3264545" indent="0" algn="l" defTabSz="1088182" rtl="0" eaLnBrk="1" latinLnBrk="0" hangingPunct="1">
              <a:lnSpc>
                <a:spcPct val="140000"/>
              </a:lnSpc>
              <a:spcBef>
                <a:spcPct val="20000"/>
              </a:spcBef>
              <a:buClr>
                <a:schemeClr val="accent1"/>
              </a:buClr>
              <a:buFont typeface="Arial"/>
              <a:buNone/>
              <a:tabLst/>
              <a:defRPr sz="4000" b="0" i="0" kern="1200">
                <a:solidFill>
                  <a:schemeClr val="tx1"/>
                </a:solidFill>
                <a:latin typeface="Arial" panose="020B0604020202020204" pitchFamily="34" charset="0"/>
                <a:ea typeface="+mn-ea"/>
                <a:cs typeface="Arial" panose="020B0604020202020204" pitchFamily="34" charset="0"/>
              </a:defRPr>
            </a:lvl4pPr>
            <a:lvl5pPr marL="4352727" indent="0" algn="l" defTabSz="1088182" rtl="0" eaLnBrk="1" latinLnBrk="0" hangingPunct="1">
              <a:lnSpc>
                <a:spcPct val="140000"/>
              </a:lnSpc>
              <a:spcBef>
                <a:spcPct val="20000"/>
              </a:spcBef>
              <a:buClr>
                <a:schemeClr val="accent1"/>
              </a:buClr>
              <a:buFont typeface="Arial"/>
              <a:buNone/>
              <a:tabLst/>
              <a:defRPr sz="4000" b="0" i="0" kern="1200">
                <a:solidFill>
                  <a:schemeClr val="tx1"/>
                </a:solidFill>
                <a:latin typeface="Arial" panose="020B0604020202020204" pitchFamily="34" charset="0"/>
                <a:ea typeface="+mn-ea"/>
                <a:cs typeface="Arial" panose="020B0604020202020204" pitchFamily="34" charset="0"/>
              </a:defRPr>
            </a:lvl5pPr>
            <a:lvl6pPr marL="5984999" indent="-544091" algn="l" defTabSz="1088182" rtl="0" eaLnBrk="1" latinLnBrk="0" hangingPunct="1">
              <a:spcBef>
                <a:spcPct val="20000"/>
              </a:spcBef>
              <a:buFont typeface="Arial"/>
              <a:buChar char="•"/>
              <a:defRPr sz="4800" kern="1200">
                <a:solidFill>
                  <a:schemeClr val="tx1"/>
                </a:solidFill>
                <a:latin typeface="+mn-lt"/>
                <a:ea typeface="+mn-ea"/>
                <a:cs typeface="+mn-cs"/>
              </a:defRPr>
            </a:lvl6pPr>
            <a:lvl7pPr marL="7073181" indent="-544091" algn="l" defTabSz="1088182" rtl="0" eaLnBrk="1" latinLnBrk="0" hangingPunct="1">
              <a:spcBef>
                <a:spcPct val="20000"/>
              </a:spcBef>
              <a:buFont typeface="Arial"/>
              <a:buChar char="•"/>
              <a:defRPr sz="4800" kern="1200">
                <a:solidFill>
                  <a:schemeClr val="tx1"/>
                </a:solidFill>
                <a:latin typeface="+mn-lt"/>
                <a:ea typeface="+mn-ea"/>
                <a:cs typeface="+mn-cs"/>
              </a:defRPr>
            </a:lvl7pPr>
            <a:lvl8pPr marL="8161363" indent="-544091" algn="l" defTabSz="1088182" rtl="0" eaLnBrk="1" latinLnBrk="0" hangingPunct="1">
              <a:spcBef>
                <a:spcPct val="20000"/>
              </a:spcBef>
              <a:buFont typeface="Arial"/>
              <a:buChar char="•"/>
              <a:defRPr sz="4800" kern="1200">
                <a:solidFill>
                  <a:schemeClr val="tx1"/>
                </a:solidFill>
                <a:latin typeface="+mn-lt"/>
                <a:ea typeface="+mn-ea"/>
                <a:cs typeface="+mn-cs"/>
              </a:defRPr>
            </a:lvl8pPr>
            <a:lvl9pPr marL="9249545" indent="-544091" algn="l" defTabSz="1088182" rtl="0" eaLnBrk="1" latinLnBrk="0" hangingPunct="1">
              <a:spcBef>
                <a:spcPct val="20000"/>
              </a:spcBef>
              <a:buFont typeface="Arial"/>
              <a:buChar char="•"/>
              <a:defRPr sz="4800" kern="1200">
                <a:solidFill>
                  <a:schemeClr val="tx1"/>
                </a:solidFill>
                <a:latin typeface="+mn-lt"/>
                <a:ea typeface="+mn-ea"/>
                <a:cs typeface="+mn-cs"/>
              </a:defRPr>
            </a:lvl9pPr>
          </a:lstStyle>
          <a:p>
            <a:r>
              <a:rPr lang="en-US" sz="1500" b="1"/>
              <a:t>John Pierson</a:t>
            </a:r>
          </a:p>
          <a:p>
            <a:r>
              <a:rPr lang="en-US" sz="900">
                <a:latin typeface="Arial"/>
                <a:cs typeface="Arial"/>
              </a:rPr>
              <a:t>Design Technology n00b | Parallax Team</a:t>
            </a:r>
          </a:p>
        </p:txBody>
      </p:sp>
      <p:sp>
        <p:nvSpPr>
          <p:cNvPr id="8" name="Text Placeholder 2">
            <a:extLst>
              <a:ext uri="{FF2B5EF4-FFF2-40B4-BE49-F238E27FC236}">
                <a16:creationId xmlns:a16="http://schemas.microsoft.com/office/drawing/2014/main" id="{8AB1E65E-B271-488B-A808-3A75B878C064}"/>
              </a:ext>
            </a:extLst>
          </p:cNvPr>
          <p:cNvSpPr txBox="1">
            <a:spLocks/>
          </p:cNvSpPr>
          <p:nvPr/>
        </p:nvSpPr>
        <p:spPr>
          <a:xfrm>
            <a:off x="579186" y="2619954"/>
            <a:ext cx="3065921" cy="732336"/>
          </a:xfrm>
          <a:prstGeom prst="rect">
            <a:avLst/>
          </a:prstGeom>
        </p:spPr>
        <p:txBody>
          <a:bodyPr vert="horz" lIns="81614" tIns="40807" rIns="81614" bIns="40807" rtlCol="0" anchor="t">
            <a:noAutofit/>
          </a:bodyPr>
          <a:lstStyle>
            <a:lvl1pPr marL="0" indent="0" algn="l" defTabSz="1088182" rtl="0" eaLnBrk="1" latinLnBrk="0" hangingPunct="1">
              <a:lnSpc>
                <a:spcPct val="140000"/>
              </a:lnSpc>
              <a:spcBef>
                <a:spcPct val="20000"/>
              </a:spcBef>
              <a:buClr>
                <a:schemeClr val="accent1"/>
              </a:buClr>
              <a:buFont typeface="Arial"/>
              <a:buNone/>
              <a:tabLst/>
              <a:defRPr sz="4800" b="0" i="0" kern="1200">
                <a:solidFill>
                  <a:schemeClr val="tx1"/>
                </a:solidFill>
                <a:latin typeface="Arial" panose="020B0604020202020204" pitchFamily="34" charset="0"/>
                <a:ea typeface="+mn-ea"/>
                <a:cs typeface="Arial" panose="020B0604020202020204" pitchFamily="34" charset="0"/>
              </a:defRPr>
            </a:lvl1pPr>
            <a:lvl2pPr marL="1088181" indent="0" algn="l" defTabSz="1088182" rtl="0" eaLnBrk="1" latinLnBrk="0" hangingPunct="1">
              <a:lnSpc>
                <a:spcPct val="140000"/>
              </a:lnSpc>
              <a:spcBef>
                <a:spcPct val="20000"/>
              </a:spcBef>
              <a:buClr>
                <a:schemeClr val="accent1"/>
              </a:buClr>
              <a:buFont typeface="Courier New"/>
              <a:buNone/>
              <a:tabLst/>
              <a:defRPr sz="3200" b="0" i="0" kern="1200">
                <a:solidFill>
                  <a:schemeClr val="tx1"/>
                </a:solidFill>
                <a:latin typeface="Arial" panose="020B0604020202020204" pitchFamily="34" charset="0"/>
                <a:ea typeface="+mn-ea"/>
                <a:cs typeface="Arial" panose="020B0604020202020204" pitchFamily="34" charset="0"/>
              </a:defRPr>
            </a:lvl2pPr>
            <a:lvl3pPr marL="2176363" indent="0" algn="l" defTabSz="1088182" rtl="0" eaLnBrk="1" latinLnBrk="0" hangingPunct="1">
              <a:lnSpc>
                <a:spcPct val="140000"/>
              </a:lnSpc>
              <a:spcBef>
                <a:spcPct val="20000"/>
              </a:spcBef>
              <a:buClr>
                <a:schemeClr val="accent1"/>
              </a:buClr>
              <a:buFont typeface="Wingdings" charset="2"/>
              <a:buNone/>
              <a:tabLst/>
              <a:defRPr sz="4000" b="0" i="0" kern="1200">
                <a:solidFill>
                  <a:schemeClr val="tx1"/>
                </a:solidFill>
                <a:latin typeface="Arial" panose="020B0604020202020204" pitchFamily="34" charset="0"/>
                <a:ea typeface="+mn-ea"/>
                <a:cs typeface="Arial" panose="020B0604020202020204" pitchFamily="34" charset="0"/>
              </a:defRPr>
            </a:lvl3pPr>
            <a:lvl4pPr marL="3264545" indent="0" algn="l" defTabSz="1088182" rtl="0" eaLnBrk="1" latinLnBrk="0" hangingPunct="1">
              <a:lnSpc>
                <a:spcPct val="140000"/>
              </a:lnSpc>
              <a:spcBef>
                <a:spcPct val="20000"/>
              </a:spcBef>
              <a:buClr>
                <a:schemeClr val="accent1"/>
              </a:buClr>
              <a:buFont typeface="Arial"/>
              <a:buNone/>
              <a:tabLst/>
              <a:defRPr sz="4000" b="0" i="0" kern="1200">
                <a:solidFill>
                  <a:schemeClr val="tx1"/>
                </a:solidFill>
                <a:latin typeface="Arial" panose="020B0604020202020204" pitchFamily="34" charset="0"/>
                <a:ea typeface="+mn-ea"/>
                <a:cs typeface="Arial" panose="020B0604020202020204" pitchFamily="34" charset="0"/>
              </a:defRPr>
            </a:lvl4pPr>
            <a:lvl5pPr marL="4352727" indent="0" algn="l" defTabSz="1088182" rtl="0" eaLnBrk="1" latinLnBrk="0" hangingPunct="1">
              <a:lnSpc>
                <a:spcPct val="140000"/>
              </a:lnSpc>
              <a:spcBef>
                <a:spcPct val="20000"/>
              </a:spcBef>
              <a:buClr>
                <a:schemeClr val="accent1"/>
              </a:buClr>
              <a:buFont typeface="Arial"/>
              <a:buNone/>
              <a:tabLst/>
              <a:defRPr sz="4000" b="0" i="0" kern="1200">
                <a:solidFill>
                  <a:schemeClr val="tx1"/>
                </a:solidFill>
                <a:latin typeface="Arial" panose="020B0604020202020204" pitchFamily="34" charset="0"/>
                <a:ea typeface="+mn-ea"/>
                <a:cs typeface="Arial" panose="020B0604020202020204" pitchFamily="34" charset="0"/>
              </a:defRPr>
            </a:lvl5pPr>
            <a:lvl6pPr marL="5984999" indent="-544091" algn="l" defTabSz="1088182" rtl="0" eaLnBrk="1" latinLnBrk="0" hangingPunct="1">
              <a:spcBef>
                <a:spcPct val="20000"/>
              </a:spcBef>
              <a:buFont typeface="Arial"/>
              <a:buChar char="•"/>
              <a:defRPr sz="4800" kern="1200">
                <a:solidFill>
                  <a:schemeClr val="tx1"/>
                </a:solidFill>
                <a:latin typeface="+mn-lt"/>
                <a:ea typeface="+mn-ea"/>
                <a:cs typeface="+mn-cs"/>
              </a:defRPr>
            </a:lvl6pPr>
            <a:lvl7pPr marL="7073181" indent="-544091" algn="l" defTabSz="1088182" rtl="0" eaLnBrk="1" latinLnBrk="0" hangingPunct="1">
              <a:spcBef>
                <a:spcPct val="20000"/>
              </a:spcBef>
              <a:buFont typeface="Arial"/>
              <a:buChar char="•"/>
              <a:defRPr sz="4800" kern="1200">
                <a:solidFill>
                  <a:schemeClr val="tx1"/>
                </a:solidFill>
                <a:latin typeface="+mn-lt"/>
                <a:ea typeface="+mn-ea"/>
                <a:cs typeface="+mn-cs"/>
              </a:defRPr>
            </a:lvl7pPr>
            <a:lvl8pPr marL="8161363" indent="-544091" algn="l" defTabSz="1088182" rtl="0" eaLnBrk="1" latinLnBrk="0" hangingPunct="1">
              <a:spcBef>
                <a:spcPct val="20000"/>
              </a:spcBef>
              <a:buFont typeface="Arial"/>
              <a:buChar char="•"/>
              <a:defRPr sz="4800" kern="1200">
                <a:solidFill>
                  <a:schemeClr val="tx1"/>
                </a:solidFill>
                <a:latin typeface="+mn-lt"/>
                <a:ea typeface="+mn-ea"/>
                <a:cs typeface="+mn-cs"/>
              </a:defRPr>
            </a:lvl8pPr>
            <a:lvl9pPr marL="9249545" indent="-544091" algn="l" defTabSz="1088182" rtl="0" eaLnBrk="1" latinLnBrk="0" hangingPunct="1">
              <a:spcBef>
                <a:spcPct val="20000"/>
              </a:spcBef>
              <a:buFont typeface="Arial"/>
              <a:buChar char="•"/>
              <a:defRPr sz="4800" kern="1200">
                <a:solidFill>
                  <a:schemeClr val="tx1"/>
                </a:solidFill>
                <a:latin typeface="+mn-lt"/>
                <a:ea typeface="+mn-ea"/>
                <a:cs typeface="+mn-cs"/>
              </a:defRPr>
            </a:lvl9pPr>
          </a:lstStyle>
          <a:p>
            <a:r>
              <a:rPr lang="en-US" sz="1500" b="1" i="1">
                <a:solidFill>
                  <a:schemeClr val="bg1">
                    <a:lumMod val="65000"/>
                  </a:schemeClr>
                </a:solidFill>
                <a:latin typeface="Arial"/>
                <a:cs typeface="Arial"/>
              </a:rPr>
              <a:t>Sol Amour</a:t>
            </a:r>
          </a:p>
          <a:p>
            <a:r>
              <a:rPr lang="en-US" sz="900" i="1">
                <a:solidFill>
                  <a:schemeClr val="bg1">
                    <a:lumMod val="65000"/>
                  </a:schemeClr>
                </a:solidFill>
                <a:latin typeface="Arial"/>
                <a:cs typeface="Arial"/>
              </a:rPr>
              <a:t>Product Manager : Dynamo | Autodesk</a:t>
            </a:r>
          </a:p>
        </p:txBody>
      </p:sp>
      <p:sp>
        <p:nvSpPr>
          <p:cNvPr id="10" name="Text Placeholder 2">
            <a:extLst>
              <a:ext uri="{FF2B5EF4-FFF2-40B4-BE49-F238E27FC236}">
                <a16:creationId xmlns:a16="http://schemas.microsoft.com/office/drawing/2014/main" id="{CC095627-DA1F-4900-868A-6847C95C8A5B}"/>
              </a:ext>
            </a:extLst>
          </p:cNvPr>
          <p:cNvSpPr txBox="1">
            <a:spLocks/>
          </p:cNvSpPr>
          <p:nvPr/>
        </p:nvSpPr>
        <p:spPr>
          <a:xfrm>
            <a:off x="3192701" y="2619954"/>
            <a:ext cx="3065921" cy="732336"/>
          </a:xfrm>
          <a:prstGeom prst="rect">
            <a:avLst/>
          </a:prstGeom>
        </p:spPr>
        <p:txBody>
          <a:bodyPr vert="horz" lIns="81614" tIns="40807" rIns="81614" bIns="40807" rtlCol="0" anchor="t">
            <a:noAutofit/>
          </a:bodyPr>
          <a:lstStyle>
            <a:lvl1pPr marL="0" indent="0" algn="l" defTabSz="1088182" rtl="0" eaLnBrk="1" latinLnBrk="0" hangingPunct="1">
              <a:lnSpc>
                <a:spcPct val="140000"/>
              </a:lnSpc>
              <a:spcBef>
                <a:spcPct val="20000"/>
              </a:spcBef>
              <a:buClr>
                <a:schemeClr val="accent1"/>
              </a:buClr>
              <a:buFont typeface="Arial"/>
              <a:buNone/>
              <a:tabLst/>
              <a:defRPr sz="4800" b="0" i="0" kern="1200">
                <a:solidFill>
                  <a:schemeClr val="tx1"/>
                </a:solidFill>
                <a:latin typeface="Arial" panose="020B0604020202020204" pitchFamily="34" charset="0"/>
                <a:ea typeface="+mn-ea"/>
                <a:cs typeface="Arial" panose="020B0604020202020204" pitchFamily="34" charset="0"/>
              </a:defRPr>
            </a:lvl1pPr>
            <a:lvl2pPr marL="1088181" indent="0" algn="l" defTabSz="1088182" rtl="0" eaLnBrk="1" latinLnBrk="0" hangingPunct="1">
              <a:lnSpc>
                <a:spcPct val="140000"/>
              </a:lnSpc>
              <a:spcBef>
                <a:spcPct val="20000"/>
              </a:spcBef>
              <a:buClr>
                <a:schemeClr val="accent1"/>
              </a:buClr>
              <a:buFont typeface="Courier New"/>
              <a:buNone/>
              <a:tabLst/>
              <a:defRPr sz="3200" b="0" i="0" kern="1200">
                <a:solidFill>
                  <a:schemeClr val="tx1"/>
                </a:solidFill>
                <a:latin typeface="Arial" panose="020B0604020202020204" pitchFamily="34" charset="0"/>
                <a:ea typeface="+mn-ea"/>
                <a:cs typeface="Arial" panose="020B0604020202020204" pitchFamily="34" charset="0"/>
              </a:defRPr>
            </a:lvl2pPr>
            <a:lvl3pPr marL="2176363" indent="0" algn="l" defTabSz="1088182" rtl="0" eaLnBrk="1" latinLnBrk="0" hangingPunct="1">
              <a:lnSpc>
                <a:spcPct val="140000"/>
              </a:lnSpc>
              <a:spcBef>
                <a:spcPct val="20000"/>
              </a:spcBef>
              <a:buClr>
                <a:schemeClr val="accent1"/>
              </a:buClr>
              <a:buFont typeface="Wingdings" charset="2"/>
              <a:buNone/>
              <a:tabLst/>
              <a:defRPr sz="4000" b="0" i="0" kern="1200">
                <a:solidFill>
                  <a:schemeClr val="tx1"/>
                </a:solidFill>
                <a:latin typeface="Arial" panose="020B0604020202020204" pitchFamily="34" charset="0"/>
                <a:ea typeface="+mn-ea"/>
                <a:cs typeface="Arial" panose="020B0604020202020204" pitchFamily="34" charset="0"/>
              </a:defRPr>
            </a:lvl3pPr>
            <a:lvl4pPr marL="3264545" indent="0" algn="l" defTabSz="1088182" rtl="0" eaLnBrk="1" latinLnBrk="0" hangingPunct="1">
              <a:lnSpc>
                <a:spcPct val="140000"/>
              </a:lnSpc>
              <a:spcBef>
                <a:spcPct val="20000"/>
              </a:spcBef>
              <a:buClr>
                <a:schemeClr val="accent1"/>
              </a:buClr>
              <a:buFont typeface="Arial"/>
              <a:buNone/>
              <a:tabLst/>
              <a:defRPr sz="4000" b="0" i="0" kern="1200">
                <a:solidFill>
                  <a:schemeClr val="tx1"/>
                </a:solidFill>
                <a:latin typeface="Arial" panose="020B0604020202020204" pitchFamily="34" charset="0"/>
                <a:ea typeface="+mn-ea"/>
                <a:cs typeface="Arial" panose="020B0604020202020204" pitchFamily="34" charset="0"/>
              </a:defRPr>
            </a:lvl4pPr>
            <a:lvl5pPr marL="4352727" indent="0" algn="l" defTabSz="1088182" rtl="0" eaLnBrk="1" latinLnBrk="0" hangingPunct="1">
              <a:lnSpc>
                <a:spcPct val="140000"/>
              </a:lnSpc>
              <a:spcBef>
                <a:spcPct val="20000"/>
              </a:spcBef>
              <a:buClr>
                <a:schemeClr val="accent1"/>
              </a:buClr>
              <a:buFont typeface="Arial"/>
              <a:buNone/>
              <a:tabLst/>
              <a:defRPr sz="4000" b="0" i="0" kern="1200">
                <a:solidFill>
                  <a:schemeClr val="tx1"/>
                </a:solidFill>
                <a:latin typeface="Arial" panose="020B0604020202020204" pitchFamily="34" charset="0"/>
                <a:ea typeface="+mn-ea"/>
                <a:cs typeface="Arial" panose="020B0604020202020204" pitchFamily="34" charset="0"/>
              </a:defRPr>
            </a:lvl5pPr>
            <a:lvl6pPr marL="5984999" indent="-544091" algn="l" defTabSz="1088182" rtl="0" eaLnBrk="1" latinLnBrk="0" hangingPunct="1">
              <a:spcBef>
                <a:spcPct val="20000"/>
              </a:spcBef>
              <a:buFont typeface="Arial"/>
              <a:buChar char="•"/>
              <a:defRPr sz="4800" kern="1200">
                <a:solidFill>
                  <a:schemeClr val="tx1"/>
                </a:solidFill>
                <a:latin typeface="+mn-lt"/>
                <a:ea typeface="+mn-ea"/>
                <a:cs typeface="+mn-cs"/>
              </a:defRPr>
            </a:lvl6pPr>
            <a:lvl7pPr marL="7073181" indent="-544091" algn="l" defTabSz="1088182" rtl="0" eaLnBrk="1" latinLnBrk="0" hangingPunct="1">
              <a:spcBef>
                <a:spcPct val="20000"/>
              </a:spcBef>
              <a:buFont typeface="Arial"/>
              <a:buChar char="•"/>
              <a:defRPr sz="4800" kern="1200">
                <a:solidFill>
                  <a:schemeClr val="tx1"/>
                </a:solidFill>
                <a:latin typeface="+mn-lt"/>
                <a:ea typeface="+mn-ea"/>
                <a:cs typeface="+mn-cs"/>
              </a:defRPr>
            </a:lvl7pPr>
            <a:lvl8pPr marL="8161363" indent="-544091" algn="l" defTabSz="1088182" rtl="0" eaLnBrk="1" latinLnBrk="0" hangingPunct="1">
              <a:spcBef>
                <a:spcPct val="20000"/>
              </a:spcBef>
              <a:buFont typeface="Arial"/>
              <a:buChar char="•"/>
              <a:defRPr sz="4800" kern="1200">
                <a:solidFill>
                  <a:schemeClr val="tx1"/>
                </a:solidFill>
                <a:latin typeface="+mn-lt"/>
                <a:ea typeface="+mn-ea"/>
                <a:cs typeface="+mn-cs"/>
              </a:defRPr>
            </a:lvl8pPr>
            <a:lvl9pPr marL="9249545" indent="-544091" algn="l" defTabSz="1088182" rtl="0" eaLnBrk="1" latinLnBrk="0" hangingPunct="1">
              <a:spcBef>
                <a:spcPct val="20000"/>
              </a:spcBef>
              <a:buFont typeface="Arial"/>
              <a:buChar char="•"/>
              <a:defRPr sz="4800" kern="1200">
                <a:solidFill>
                  <a:schemeClr val="tx1"/>
                </a:solidFill>
                <a:latin typeface="+mn-lt"/>
                <a:ea typeface="+mn-ea"/>
                <a:cs typeface="+mn-cs"/>
              </a:defRPr>
            </a:lvl9pPr>
          </a:lstStyle>
          <a:p>
            <a:r>
              <a:rPr lang="en-US" sz="1500" b="1" i="1" err="1">
                <a:solidFill>
                  <a:schemeClr val="bg1">
                    <a:lumMod val="65000"/>
                  </a:schemeClr>
                </a:solidFill>
                <a:latin typeface="Arial"/>
                <a:cs typeface="Arial"/>
              </a:rPr>
              <a:t>Jostein</a:t>
            </a:r>
            <a:r>
              <a:rPr lang="en-US" sz="1500" b="1" i="1">
                <a:solidFill>
                  <a:schemeClr val="bg1">
                    <a:lumMod val="65000"/>
                  </a:schemeClr>
                </a:solidFill>
                <a:latin typeface="Arial"/>
                <a:cs typeface="Arial"/>
              </a:rPr>
              <a:t> Olsen</a:t>
            </a:r>
            <a:endParaRPr lang="en-US" i="1">
              <a:solidFill>
                <a:schemeClr val="bg1">
                  <a:lumMod val="65000"/>
                </a:schemeClr>
              </a:solidFill>
            </a:endParaRPr>
          </a:p>
          <a:p>
            <a:r>
              <a:rPr lang="en-US" sz="900" i="1">
                <a:solidFill>
                  <a:schemeClr val="bg1">
                    <a:lumMod val="65000"/>
                  </a:schemeClr>
                </a:solidFill>
                <a:latin typeface="Arial"/>
                <a:cs typeface="Arial"/>
              </a:rPr>
              <a:t>Good Monkey | Bad Monkeys</a:t>
            </a:r>
            <a:endParaRPr lang="en-US" i="1">
              <a:solidFill>
                <a:schemeClr val="bg1">
                  <a:lumMod val="65000"/>
                </a:schemeClr>
              </a:solidFill>
            </a:endParaRPr>
          </a:p>
        </p:txBody>
      </p:sp>
    </p:spTree>
    <p:extLst>
      <p:ext uri="{BB962C8B-B14F-4D97-AF65-F5344CB8AC3E}">
        <p14:creationId xmlns:p14="http://schemas.microsoft.com/office/powerpoint/2010/main" val="3531140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18D10-508A-44E3-BF20-1D9105ECF01D}"/>
              </a:ext>
            </a:extLst>
          </p:cNvPr>
          <p:cNvSpPr>
            <a:spLocks noGrp="1"/>
          </p:cNvSpPr>
          <p:nvPr>
            <p:ph type="title"/>
          </p:nvPr>
        </p:nvSpPr>
        <p:spPr/>
        <p:txBody>
          <a:bodyPr/>
          <a:lstStyle/>
          <a:p>
            <a:r>
              <a:rPr lang="en-US">
                <a:solidFill>
                  <a:schemeClr val="accent4"/>
                </a:solidFill>
              </a:rPr>
              <a:t>Dynamo</a:t>
            </a:r>
            <a:r>
              <a:rPr lang="en-US"/>
              <a:t> 2.1.0</a:t>
            </a:r>
          </a:p>
        </p:txBody>
      </p:sp>
      <p:sp>
        <p:nvSpPr>
          <p:cNvPr id="3" name="Content Placeholder 2">
            <a:extLst>
              <a:ext uri="{FF2B5EF4-FFF2-40B4-BE49-F238E27FC236}">
                <a16:creationId xmlns:a16="http://schemas.microsoft.com/office/drawing/2014/main" id="{F770FCFF-2E26-49B1-997B-57693808D7F9}"/>
              </a:ext>
            </a:extLst>
          </p:cNvPr>
          <p:cNvSpPr>
            <a:spLocks noGrp="1"/>
          </p:cNvSpPr>
          <p:nvPr>
            <p:ph idx="1"/>
          </p:nvPr>
        </p:nvSpPr>
        <p:spPr/>
        <p:txBody>
          <a:bodyPr/>
          <a:lstStyle/>
          <a:p>
            <a:r>
              <a:rPr lang="en-US"/>
              <a:t>Released with Revit 2020 and only available on Revit 2020 as integrated product.</a:t>
            </a:r>
          </a:p>
          <a:p>
            <a:r>
              <a:rPr lang="en-US"/>
              <a:t>Remains compatible with other 2.0.x versions per </a:t>
            </a:r>
            <a:r>
              <a:rPr lang="en-US">
                <a:hlinkClick r:id="rId2"/>
              </a:rPr>
              <a:t>semantic versioning</a:t>
            </a:r>
            <a:r>
              <a:rPr lang="en-US"/>
              <a:t>. </a:t>
            </a:r>
            <a:r>
              <a:rPr lang="en-US" sz="1400" i="1"/>
              <a:t>This means you have access to 2017-2020 compatibility.</a:t>
            </a:r>
          </a:p>
          <a:p>
            <a:r>
              <a:rPr lang="en-US"/>
              <a:t>Search improvements, overall more stable.</a:t>
            </a:r>
          </a:p>
        </p:txBody>
      </p:sp>
    </p:spTree>
    <p:extLst>
      <p:ext uri="{BB962C8B-B14F-4D97-AF65-F5344CB8AC3E}">
        <p14:creationId xmlns:p14="http://schemas.microsoft.com/office/powerpoint/2010/main" val="211721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0" y="4491442"/>
            <a:ext cx="8880735" cy="550951"/>
          </a:xfrm>
        </p:spPr>
        <p:txBody>
          <a:bodyPr>
            <a:normAutofit fontScale="47500" lnSpcReduction="20000"/>
          </a:bodyPr>
          <a:lstStyle/>
          <a:p>
            <a:r>
              <a:rPr lang="en-US"/>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r>
              <a:rPr lang="en-US"/>
              <a:t>© 2019 Autodesk. All rights reserved.</a:t>
            </a:r>
          </a:p>
          <a:p>
            <a:endParaRPr lang="en-US"/>
          </a:p>
          <a:p>
            <a:endParaRPr lang="en-US"/>
          </a:p>
        </p:txBody>
      </p:sp>
    </p:spTree>
    <p:extLst>
      <p:ext uri="{BB962C8B-B14F-4D97-AF65-F5344CB8AC3E}">
        <p14:creationId xmlns:p14="http://schemas.microsoft.com/office/powerpoint/2010/main" val="29874497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DF7B-DFC2-4CD1-8836-B662AB26E5E3}"/>
              </a:ext>
            </a:extLst>
          </p:cNvPr>
          <p:cNvSpPr>
            <a:spLocks noGrp="1"/>
          </p:cNvSpPr>
          <p:nvPr>
            <p:ph type="title"/>
          </p:nvPr>
        </p:nvSpPr>
        <p:spPr/>
        <p:txBody>
          <a:bodyPr/>
          <a:lstStyle/>
          <a:p>
            <a:r>
              <a:rPr lang="en-US">
                <a:solidFill>
                  <a:schemeClr val="accent4"/>
                </a:solidFill>
              </a:rPr>
              <a:t>Future</a:t>
            </a:r>
            <a:r>
              <a:rPr lang="en-US"/>
              <a:t> of </a:t>
            </a:r>
            <a:r>
              <a:rPr lang="en-US">
                <a:solidFill>
                  <a:schemeClr val="accent4"/>
                </a:solidFill>
              </a:rPr>
              <a:t>Dynamo</a:t>
            </a:r>
          </a:p>
        </p:txBody>
      </p:sp>
      <p:sp>
        <p:nvSpPr>
          <p:cNvPr id="3" name="Content Placeholder 2">
            <a:extLst>
              <a:ext uri="{FF2B5EF4-FFF2-40B4-BE49-F238E27FC236}">
                <a16:creationId xmlns:a16="http://schemas.microsoft.com/office/drawing/2014/main" id="{9755ADCC-FCB9-4B99-8158-C4EA565AF985}"/>
              </a:ext>
            </a:extLst>
          </p:cNvPr>
          <p:cNvSpPr>
            <a:spLocks noGrp="1"/>
          </p:cNvSpPr>
          <p:nvPr>
            <p:ph idx="1"/>
          </p:nvPr>
        </p:nvSpPr>
        <p:spPr/>
        <p:txBody>
          <a:bodyPr/>
          <a:lstStyle/>
          <a:p>
            <a:r>
              <a:rPr lang="en-US"/>
              <a:t>Dynamo is open source, so staying up to date is relatively easy if you know where to look.</a:t>
            </a:r>
          </a:p>
          <a:p>
            <a:r>
              <a:rPr lang="en-US"/>
              <a:t>GitHub</a:t>
            </a:r>
          </a:p>
          <a:p>
            <a:r>
              <a:rPr lang="en-US"/>
              <a:t>Blog/Forum</a:t>
            </a:r>
          </a:p>
          <a:p>
            <a:r>
              <a:rPr lang="en-US"/>
              <a:t>Tweetz</a:t>
            </a:r>
          </a:p>
        </p:txBody>
      </p:sp>
    </p:spTree>
    <p:extLst>
      <p:ext uri="{BB962C8B-B14F-4D97-AF65-F5344CB8AC3E}">
        <p14:creationId xmlns:p14="http://schemas.microsoft.com/office/powerpoint/2010/main" val="92194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B9EDBC-4453-4380-8451-FA6CDB590FA6}"/>
              </a:ext>
            </a:extLst>
          </p:cNvPr>
          <p:cNvSpPr>
            <a:spLocks noGrp="1"/>
          </p:cNvSpPr>
          <p:nvPr>
            <p:ph idx="1"/>
          </p:nvPr>
        </p:nvSpPr>
        <p:spPr>
          <a:xfrm>
            <a:off x="1748118" y="1479177"/>
            <a:ext cx="6743699" cy="1554110"/>
          </a:xfrm>
        </p:spPr>
        <p:txBody>
          <a:bodyPr>
            <a:normAutofit fontScale="92500" lnSpcReduction="20000"/>
          </a:bodyPr>
          <a:lstStyle/>
          <a:p>
            <a:pPr marL="0" indent="0" algn="ctr">
              <a:buNone/>
            </a:pPr>
            <a:r>
              <a:rPr lang="en-US" sz="4000" b="1">
                <a:latin typeface="Gotham Bold" pitchFamily="50" charset="0"/>
              </a:rPr>
              <a:t>Making </a:t>
            </a:r>
            <a:r>
              <a:rPr lang="en-US" sz="4000" b="1">
                <a:solidFill>
                  <a:schemeClr val="accent4"/>
                </a:solidFill>
                <a:latin typeface="Gotham Bold" pitchFamily="50" charset="0"/>
              </a:rPr>
              <a:t>Dynamo</a:t>
            </a:r>
            <a:r>
              <a:rPr lang="en-US" sz="4000" b="1">
                <a:latin typeface="Gotham Bold" pitchFamily="50" charset="0"/>
              </a:rPr>
              <a:t> better with </a:t>
            </a:r>
            <a:r>
              <a:rPr lang="en-US" sz="4000" b="1">
                <a:solidFill>
                  <a:schemeClr val="accent4"/>
                </a:solidFill>
                <a:latin typeface="Gotham Bold" pitchFamily="50" charset="0"/>
              </a:rPr>
              <a:t>Packages</a:t>
            </a:r>
          </a:p>
        </p:txBody>
      </p:sp>
      <p:pic>
        <p:nvPicPr>
          <p:cNvPr id="2050" name="Picture 2" descr="https://static.thenounproject.com/png/569443-200.png">
            <a:extLst>
              <a:ext uri="{FF2B5EF4-FFF2-40B4-BE49-F238E27FC236}">
                <a16:creationId xmlns:a16="http://schemas.microsoft.com/office/drawing/2014/main" id="{E8E3C853-BF2E-4910-B3C0-B6D116042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2299" y="2951307"/>
            <a:ext cx="908092" cy="908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33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61E05-D206-4642-9933-79A04349AF13}"/>
              </a:ext>
            </a:extLst>
          </p:cNvPr>
          <p:cNvSpPr>
            <a:spLocks noGrp="1"/>
          </p:cNvSpPr>
          <p:nvPr>
            <p:ph type="title"/>
          </p:nvPr>
        </p:nvSpPr>
        <p:spPr>
          <a:xfrm>
            <a:off x="45599" y="196903"/>
            <a:ext cx="6770595" cy="969449"/>
          </a:xfrm>
        </p:spPr>
        <p:txBody>
          <a:bodyPr/>
          <a:lstStyle/>
          <a:p>
            <a:r>
              <a:rPr lang="en-US">
                <a:solidFill>
                  <a:schemeClr val="accent4"/>
                </a:solidFill>
              </a:rPr>
              <a:t>Install</a:t>
            </a:r>
            <a:r>
              <a:rPr lang="en-US"/>
              <a:t> these </a:t>
            </a:r>
            <a:r>
              <a:rPr lang="en-US" sz="1200">
                <a:solidFill>
                  <a:schemeClr val="accent4"/>
                </a:solidFill>
                <a:latin typeface="Gotham Book" panose="02000604040000020004" pitchFamily="50" charset="0"/>
              </a:rPr>
              <a:t>(</a:t>
            </a:r>
            <a:r>
              <a:rPr lang="en-US" sz="1200" b="1">
                <a:solidFill>
                  <a:schemeClr val="accent4"/>
                </a:solidFill>
                <a:latin typeface="Gotham Bold" pitchFamily="50" charset="0"/>
              </a:rPr>
              <a:t>BOLD</a:t>
            </a:r>
            <a:r>
              <a:rPr lang="en-US" sz="1200">
                <a:solidFill>
                  <a:schemeClr val="accent4"/>
                </a:solidFill>
                <a:latin typeface="Gotham Book" panose="02000604040000020004" pitchFamily="50" charset="0"/>
              </a:rPr>
              <a:t> at a minimum or you are doing Dynamo wrong)</a:t>
            </a:r>
            <a:endParaRPr lang="en-US">
              <a:solidFill>
                <a:schemeClr val="accent4"/>
              </a:solidFill>
              <a:latin typeface="Gotham Book" panose="02000604040000020004" pitchFamily="50" charset="0"/>
            </a:endParaRPr>
          </a:p>
        </p:txBody>
      </p:sp>
      <p:sp>
        <p:nvSpPr>
          <p:cNvPr id="5" name="Title 2">
            <a:extLst>
              <a:ext uri="{FF2B5EF4-FFF2-40B4-BE49-F238E27FC236}">
                <a16:creationId xmlns:a16="http://schemas.microsoft.com/office/drawing/2014/main" id="{2D7382B3-768D-4CBE-890D-132097B8C376}"/>
              </a:ext>
            </a:extLst>
          </p:cNvPr>
          <p:cNvSpPr txBox="1">
            <a:spLocks/>
          </p:cNvSpPr>
          <p:nvPr/>
        </p:nvSpPr>
        <p:spPr>
          <a:xfrm>
            <a:off x="1866637" y="4750921"/>
            <a:ext cx="6218970" cy="285391"/>
          </a:xfrm>
          <a:prstGeom prst="rect">
            <a:avLst/>
          </a:prstGeom>
        </p:spPr>
        <p:txBody>
          <a:bodyP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800" kern="0">
                <a:solidFill>
                  <a:schemeClr val="accent4"/>
                </a:solidFill>
                <a:latin typeface="Gotham Book" panose="02000604040000020004" pitchFamily="50" charset="0"/>
              </a:rPr>
              <a:t>*Is your favorite package missing from this list. Let me know! (I reuse this slide all the time and it may need updated)</a:t>
            </a:r>
          </a:p>
        </p:txBody>
      </p:sp>
      <p:sp>
        <p:nvSpPr>
          <p:cNvPr id="8" name="Content Placeholder 6">
            <a:extLst>
              <a:ext uri="{FF2B5EF4-FFF2-40B4-BE49-F238E27FC236}">
                <a16:creationId xmlns:a16="http://schemas.microsoft.com/office/drawing/2014/main" id="{3D95DBEF-88DF-4431-85F0-A4F7301082AD}"/>
              </a:ext>
            </a:extLst>
          </p:cNvPr>
          <p:cNvSpPr>
            <a:spLocks noGrp="1"/>
          </p:cNvSpPr>
          <p:nvPr/>
        </p:nvSpPr>
        <p:spPr>
          <a:xfrm>
            <a:off x="1592338" y="832139"/>
            <a:ext cx="2856472" cy="378686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hangingPunct="0">
              <a:spcBef>
                <a:spcPct val="20000"/>
              </a:spcBef>
            </a:pPr>
            <a:r>
              <a:rPr lang="en-US" sz="1600" b="1">
                <a:solidFill>
                  <a:schemeClr val="bg1">
                    <a:lumMod val="50000"/>
                  </a:schemeClr>
                </a:solidFill>
                <a:latin typeface="Gotham Book" panose="02000604040000020004" pitchFamily="50" charset="0"/>
                <a:cs typeface="Calibri Light" panose="020F0302020204030204" pitchFamily="34" charset="0"/>
              </a:rPr>
              <a:t>Revit Related</a:t>
            </a:r>
          </a:p>
          <a:p>
            <a:pPr marL="342900" indent="-342900" eaLnBrk="0" hangingPunct="0">
              <a:spcBef>
                <a:spcPct val="20000"/>
              </a:spcBef>
              <a:buChar char="•"/>
            </a:pPr>
            <a:r>
              <a:rPr lang="en-US" sz="1600">
                <a:solidFill>
                  <a:schemeClr val="bg1">
                    <a:lumMod val="50000"/>
                  </a:schemeClr>
                </a:solidFill>
                <a:latin typeface="Gotham Book" panose="02000604040000020004" pitchFamily="50" charset="0"/>
                <a:cs typeface="Calibri Light" panose="020F0302020204030204" pitchFamily="34" charset="0"/>
              </a:rPr>
              <a:t>Lunchbox</a:t>
            </a:r>
          </a:p>
          <a:p>
            <a:pPr marL="342900" indent="-342900" eaLnBrk="0" hangingPunct="0">
              <a:spcBef>
                <a:spcPct val="20000"/>
              </a:spcBef>
              <a:buChar char="•"/>
            </a:pPr>
            <a:r>
              <a:rPr lang="en-US" sz="1600" b="1">
                <a:solidFill>
                  <a:schemeClr val="accent4"/>
                </a:solidFill>
                <a:latin typeface="Gotham Book" panose="02000604040000020004" pitchFamily="50" charset="0"/>
                <a:cs typeface="Calibri Light" panose="020F0302020204030204" pitchFamily="34" charset="0"/>
              </a:rPr>
              <a:t>Archi-lab.net</a:t>
            </a:r>
          </a:p>
          <a:p>
            <a:pPr marL="342900" indent="-342900" eaLnBrk="0" hangingPunct="0">
              <a:spcBef>
                <a:spcPct val="20000"/>
              </a:spcBef>
              <a:buChar char="•"/>
            </a:pPr>
            <a:r>
              <a:rPr lang="en-US" sz="1600" b="1">
                <a:solidFill>
                  <a:schemeClr val="accent4"/>
                </a:solidFill>
                <a:latin typeface="Gotham Book" panose="02000604040000020004" pitchFamily="50" charset="0"/>
                <a:cs typeface="Calibri Light" panose="020F0302020204030204" pitchFamily="34" charset="0"/>
              </a:rPr>
              <a:t>Clockwork</a:t>
            </a:r>
          </a:p>
          <a:p>
            <a:pPr marL="342900" indent="-342900" eaLnBrk="0" hangingPunct="0">
              <a:spcBef>
                <a:spcPct val="20000"/>
              </a:spcBef>
              <a:buChar char="•"/>
            </a:pPr>
            <a:r>
              <a:rPr lang="en-US" sz="1600" b="1">
                <a:solidFill>
                  <a:schemeClr val="accent4"/>
                </a:solidFill>
                <a:latin typeface="Gotham Book" panose="02000604040000020004" pitchFamily="50" charset="0"/>
                <a:cs typeface="Calibri Light" panose="020F0302020204030204" pitchFamily="34" charset="0"/>
              </a:rPr>
              <a:t>Spring nodes</a:t>
            </a:r>
          </a:p>
          <a:p>
            <a:pPr marL="342900" indent="-342900" eaLnBrk="0" hangingPunct="0">
              <a:spcBef>
                <a:spcPct val="20000"/>
              </a:spcBef>
              <a:buChar char="•"/>
            </a:pPr>
            <a:r>
              <a:rPr lang="en-US" sz="1600">
                <a:solidFill>
                  <a:schemeClr val="bg1">
                    <a:lumMod val="50000"/>
                  </a:schemeClr>
                </a:solidFill>
                <a:latin typeface="Gotham Book" panose="02000604040000020004" pitchFamily="50" charset="0"/>
                <a:cs typeface="Calibri Light" panose="020F0302020204030204" pitchFamily="34" charset="0"/>
              </a:rPr>
              <a:t>Rhythm</a:t>
            </a:r>
          </a:p>
          <a:p>
            <a:pPr marL="342900" indent="-342900" eaLnBrk="0" hangingPunct="0">
              <a:spcBef>
                <a:spcPct val="20000"/>
              </a:spcBef>
              <a:buChar char="•"/>
            </a:pPr>
            <a:r>
              <a:rPr lang="en-US" sz="1600" b="1">
                <a:solidFill>
                  <a:schemeClr val="accent4"/>
                </a:solidFill>
                <a:latin typeface="Gotham Book" panose="02000604040000020004" pitchFamily="50" charset="0"/>
                <a:cs typeface="Calibri Light" panose="020F0302020204030204" pitchFamily="34" charset="0"/>
              </a:rPr>
              <a:t>Data-Shapes</a:t>
            </a:r>
          </a:p>
          <a:p>
            <a:pPr marL="342900" indent="-342900" eaLnBrk="0" hangingPunct="0">
              <a:spcBef>
                <a:spcPct val="20000"/>
              </a:spcBef>
              <a:buChar char="•"/>
            </a:pPr>
            <a:r>
              <a:rPr lang="en-US" sz="1600">
                <a:solidFill>
                  <a:schemeClr val="bg1">
                    <a:lumMod val="50000"/>
                  </a:schemeClr>
                </a:solidFill>
                <a:latin typeface="Gotham Book" panose="02000604040000020004" pitchFamily="50" charset="0"/>
                <a:cs typeface="Calibri Light" panose="020F0302020204030204" pitchFamily="34" charset="0"/>
              </a:rPr>
              <a:t>Designtech</a:t>
            </a:r>
          </a:p>
          <a:p>
            <a:pPr marL="342900" indent="-342900" eaLnBrk="0" hangingPunct="0">
              <a:spcBef>
                <a:spcPct val="20000"/>
              </a:spcBef>
              <a:buFont typeface="Arial" panose="020B0604020202020204" pitchFamily="34" charset="0"/>
              <a:buChar char="•"/>
            </a:pPr>
            <a:r>
              <a:rPr lang="en-US" sz="1600">
                <a:solidFill>
                  <a:schemeClr val="accent4"/>
                </a:solidFill>
                <a:latin typeface="Gotham Book" panose="02000604040000020004" pitchFamily="50" charset="0"/>
                <a:cs typeface="Calibri Light" panose="020F0302020204030204" pitchFamily="34" charset="0"/>
              </a:rPr>
              <a:t>bimorph</a:t>
            </a:r>
          </a:p>
          <a:p>
            <a:pPr marL="342900" indent="-342900" eaLnBrk="0" hangingPunct="0">
              <a:spcBef>
                <a:spcPct val="20000"/>
              </a:spcBef>
              <a:buChar char="•"/>
            </a:pPr>
            <a:r>
              <a:rPr lang="en-US" sz="1600">
                <a:solidFill>
                  <a:schemeClr val="bg1">
                    <a:lumMod val="50000"/>
                  </a:schemeClr>
                </a:solidFill>
                <a:latin typeface="Gotham Book" panose="02000604040000020004" pitchFamily="50" charset="0"/>
                <a:cs typeface="Calibri Light" panose="020F0302020204030204" pitchFamily="34" charset="0"/>
              </a:rPr>
              <a:t>Mandrill</a:t>
            </a:r>
          </a:p>
          <a:p>
            <a:pPr marL="342900" indent="-342900" eaLnBrk="0" hangingPunct="0">
              <a:spcBef>
                <a:spcPct val="20000"/>
              </a:spcBef>
              <a:buChar char="•"/>
            </a:pPr>
            <a:r>
              <a:rPr lang="en-US" sz="1600">
                <a:solidFill>
                  <a:schemeClr val="bg1">
                    <a:lumMod val="50000"/>
                  </a:schemeClr>
                </a:solidFill>
                <a:latin typeface="Gotham Book" panose="02000604040000020004" pitchFamily="50" charset="0"/>
                <a:cs typeface="Calibri Light" panose="020F0302020204030204" pitchFamily="34" charset="0"/>
              </a:rPr>
              <a:t>Bumblebee</a:t>
            </a:r>
          </a:p>
          <a:p>
            <a:pPr marL="342900" indent="-342900" eaLnBrk="0" hangingPunct="0">
              <a:spcBef>
                <a:spcPct val="20000"/>
              </a:spcBef>
              <a:buChar char="•"/>
            </a:pPr>
            <a:r>
              <a:rPr lang="en-US" sz="1600">
                <a:solidFill>
                  <a:schemeClr val="bg1">
                    <a:lumMod val="50000"/>
                  </a:schemeClr>
                </a:solidFill>
                <a:latin typeface="Gotham Book" panose="02000604040000020004" pitchFamily="50" charset="0"/>
                <a:cs typeface="Calibri Light" panose="020F0302020204030204" pitchFamily="34" charset="0"/>
              </a:rPr>
              <a:t>Bang!</a:t>
            </a:r>
          </a:p>
          <a:p>
            <a:pPr marL="742950" lvl="1" indent="-285750" eaLnBrk="0" hangingPunct="0">
              <a:spcBef>
                <a:spcPct val="20000"/>
              </a:spcBef>
              <a:buChar char="–"/>
            </a:pPr>
            <a:endParaRPr lang="en-US" sz="1400">
              <a:solidFill>
                <a:schemeClr val="bg1">
                  <a:lumMod val="50000"/>
                </a:schemeClr>
              </a:solidFill>
              <a:latin typeface="Gotham Book" panose="02000604040000020004" pitchFamily="50" charset="0"/>
              <a:cs typeface="Calibri Light" panose="020F0302020204030204" pitchFamily="34" charset="0"/>
            </a:endParaRPr>
          </a:p>
        </p:txBody>
      </p:sp>
      <p:sp>
        <p:nvSpPr>
          <p:cNvPr id="9" name="Content Placeholder 6">
            <a:extLst>
              <a:ext uri="{FF2B5EF4-FFF2-40B4-BE49-F238E27FC236}">
                <a16:creationId xmlns:a16="http://schemas.microsoft.com/office/drawing/2014/main" id="{A60D5974-BDB6-413F-828B-07BD783BB38D}"/>
              </a:ext>
            </a:extLst>
          </p:cNvPr>
          <p:cNvSpPr txBox="1">
            <a:spLocks/>
          </p:cNvSpPr>
          <p:nvPr/>
        </p:nvSpPr>
        <p:spPr>
          <a:xfrm>
            <a:off x="3430897" y="832139"/>
            <a:ext cx="3846466" cy="3786860"/>
          </a:xfrm>
          <a:prstGeom prst="rect">
            <a:avLst/>
          </a:prstGeom>
        </p:spPr>
        <p:txBody>
          <a:bodyPr/>
          <a:lstStyle>
            <a:defPPr>
              <a:defRPr lang="en-US"/>
            </a:defPPr>
            <a:lvl1pPr marL="342900" indent="-342900" eaLnBrk="0" hangingPunct="0">
              <a:spcBef>
                <a:spcPct val="20000"/>
              </a:spcBef>
              <a:buChar char="•"/>
              <a:defRPr sz="2000">
                <a:solidFill>
                  <a:srgbClr val="000000"/>
                </a:solidFill>
                <a:latin typeface="Gotham Book" panose="02000604040000020004" pitchFamily="50" charset="0"/>
                <a:cs typeface="Calibri Light" panose="020F0302020204030204" pitchFamily="34" charset="0"/>
              </a:defRPr>
            </a:lvl1pPr>
            <a:lvl2pPr marL="742950" indent="-285750" eaLnBrk="0" hangingPunct="0">
              <a:spcBef>
                <a:spcPct val="20000"/>
              </a:spcBef>
              <a:buChar char="–"/>
              <a:defRPr sz="1800">
                <a:solidFill>
                  <a:srgbClr val="000000"/>
                </a:solidFill>
                <a:latin typeface="Gotham Book" panose="02000604040000020004" pitchFamily="50" charset="0"/>
                <a:cs typeface="Calibri Light" panose="020F0302020204030204" pitchFamily="34" charset="0"/>
              </a:defRPr>
            </a:lvl2pPr>
            <a:lvl3pPr marL="1143000" indent="-228600" eaLnBrk="0" hangingPunct="0">
              <a:spcBef>
                <a:spcPct val="20000"/>
              </a:spcBef>
              <a:buChar char="•"/>
              <a:defRPr>
                <a:solidFill>
                  <a:srgbClr val="000000"/>
                </a:solidFill>
                <a:latin typeface="Gotham Book" panose="02000604040000020004" pitchFamily="50" charset="0"/>
                <a:cs typeface="Calibri Light" panose="020F0302020204030204" pitchFamily="34" charset="0"/>
              </a:defRPr>
            </a:lvl3pPr>
            <a:lvl4pPr marL="1600200" indent="-228600" eaLnBrk="0" hangingPunct="0">
              <a:spcBef>
                <a:spcPct val="20000"/>
              </a:spcBef>
              <a:buChar char="–"/>
              <a:defRPr sz="1400">
                <a:solidFill>
                  <a:srgbClr val="000000"/>
                </a:solidFill>
                <a:latin typeface="Gotham Book" panose="02000604040000020004" pitchFamily="50" charset="0"/>
                <a:cs typeface="Calibri Light" panose="020F0302020204030204" pitchFamily="34" charset="0"/>
              </a:defRPr>
            </a:lvl4pPr>
            <a:lvl5pPr marL="2057400" indent="-228600" eaLnBrk="0" hangingPunct="0">
              <a:spcBef>
                <a:spcPct val="20000"/>
              </a:spcBef>
              <a:buChar char="»"/>
              <a:defRPr sz="1400">
                <a:solidFill>
                  <a:srgbClr val="000000"/>
                </a:solidFill>
                <a:latin typeface="Gotham Book" panose="02000604040000020004" pitchFamily="50" charset="0"/>
                <a:cs typeface="Calibri Light" panose="020F0302020204030204" pitchFamily="34" charset="0"/>
              </a:defRPr>
            </a:lvl5pPr>
            <a:lvl6pPr marL="2514600" indent="-228600" fontAlgn="base">
              <a:spcBef>
                <a:spcPct val="20000"/>
              </a:spcBef>
              <a:spcAft>
                <a:spcPct val="0"/>
              </a:spcAft>
              <a:buChar char="»"/>
              <a:defRPr sz="2000">
                <a:latin typeface="+mn-lt"/>
              </a:defRPr>
            </a:lvl6pPr>
            <a:lvl7pPr marL="2971800" indent="-228600" fontAlgn="base">
              <a:spcBef>
                <a:spcPct val="20000"/>
              </a:spcBef>
              <a:spcAft>
                <a:spcPct val="0"/>
              </a:spcAft>
              <a:buChar char="»"/>
              <a:defRPr sz="2000">
                <a:latin typeface="+mn-lt"/>
              </a:defRPr>
            </a:lvl7pPr>
            <a:lvl8pPr marL="3429000" indent="-228600" fontAlgn="base">
              <a:spcBef>
                <a:spcPct val="20000"/>
              </a:spcBef>
              <a:spcAft>
                <a:spcPct val="0"/>
              </a:spcAft>
              <a:buChar char="»"/>
              <a:defRPr sz="2000">
                <a:latin typeface="+mn-lt"/>
              </a:defRPr>
            </a:lvl8pPr>
            <a:lvl9pPr marL="3886200" indent="-228600" fontAlgn="base">
              <a:spcBef>
                <a:spcPct val="20000"/>
              </a:spcBef>
              <a:spcAft>
                <a:spcPct val="0"/>
              </a:spcAft>
              <a:buChar char="»"/>
              <a:defRPr sz="2000">
                <a:latin typeface="+mn-lt"/>
              </a:defRPr>
            </a:lvl9pPr>
          </a:lstStyle>
          <a:p>
            <a:pPr marL="0" indent="0">
              <a:buNone/>
            </a:pPr>
            <a:r>
              <a:rPr lang="en-US" sz="1600" b="1">
                <a:solidFill>
                  <a:schemeClr val="bg1">
                    <a:lumMod val="50000"/>
                  </a:schemeClr>
                </a:solidFill>
              </a:rPr>
              <a:t>More Awesomeness</a:t>
            </a:r>
          </a:p>
          <a:p>
            <a:r>
              <a:rPr lang="en-US" sz="1600">
                <a:solidFill>
                  <a:schemeClr val="bg1">
                    <a:lumMod val="50000"/>
                  </a:schemeClr>
                </a:solidFill>
              </a:rPr>
              <a:t>Ladybug</a:t>
            </a:r>
          </a:p>
          <a:p>
            <a:r>
              <a:rPr lang="en-US" sz="1600">
                <a:solidFill>
                  <a:schemeClr val="bg1">
                    <a:lumMod val="50000"/>
                  </a:schemeClr>
                </a:solidFill>
              </a:rPr>
              <a:t>Dynashape</a:t>
            </a:r>
          </a:p>
          <a:p>
            <a:r>
              <a:rPr lang="en-US" sz="1600">
                <a:solidFill>
                  <a:schemeClr val="bg1">
                    <a:lumMod val="50000"/>
                  </a:schemeClr>
                </a:solidFill>
              </a:rPr>
              <a:t>Firefly</a:t>
            </a:r>
          </a:p>
          <a:p>
            <a:r>
              <a:rPr lang="en-US" sz="1600">
                <a:solidFill>
                  <a:schemeClr val="bg1">
                    <a:lumMod val="50000"/>
                  </a:schemeClr>
                </a:solidFill>
              </a:rPr>
              <a:t>Mantis Shrimp</a:t>
            </a:r>
          </a:p>
          <a:p>
            <a:r>
              <a:rPr lang="en-US" sz="1600">
                <a:solidFill>
                  <a:schemeClr val="bg1">
                    <a:lumMod val="50000"/>
                  </a:schemeClr>
                </a:solidFill>
              </a:rPr>
              <a:t>Rhynamo</a:t>
            </a:r>
          </a:p>
          <a:p>
            <a:pPr lvl="1"/>
            <a:endParaRPr lang="en-US" sz="1400">
              <a:solidFill>
                <a:schemeClr val="bg1">
                  <a:lumMod val="50000"/>
                </a:schemeClr>
              </a:solidFill>
            </a:endParaRPr>
          </a:p>
        </p:txBody>
      </p:sp>
      <p:pic>
        <p:nvPicPr>
          <p:cNvPr id="11" name="Picture 10">
            <a:extLst>
              <a:ext uri="{FF2B5EF4-FFF2-40B4-BE49-F238E27FC236}">
                <a16:creationId xmlns:a16="http://schemas.microsoft.com/office/drawing/2014/main" id="{F33E0499-30BD-4574-8920-F0B57C841E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1758" y="1569475"/>
            <a:ext cx="1352630" cy="581987"/>
          </a:xfrm>
          <a:prstGeom prst="rect">
            <a:avLst/>
          </a:prstGeom>
        </p:spPr>
      </p:pic>
      <p:pic>
        <p:nvPicPr>
          <p:cNvPr id="12" name="Picture 11">
            <a:extLst>
              <a:ext uri="{FF2B5EF4-FFF2-40B4-BE49-F238E27FC236}">
                <a16:creationId xmlns:a16="http://schemas.microsoft.com/office/drawing/2014/main" id="{DB4D057A-DB2B-495A-9312-7FF56A2F9E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3626" y="2228590"/>
            <a:ext cx="1124408" cy="606127"/>
          </a:xfrm>
          <a:prstGeom prst="rect">
            <a:avLst/>
          </a:prstGeom>
        </p:spPr>
      </p:pic>
      <p:pic>
        <p:nvPicPr>
          <p:cNvPr id="13" name="Picture 12">
            <a:extLst>
              <a:ext uri="{FF2B5EF4-FFF2-40B4-BE49-F238E27FC236}">
                <a16:creationId xmlns:a16="http://schemas.microsoft.com/office/drawing/2014/main" id="{99EF968B-7180-42C3-8F3B-73924CAE831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057" t="37405" r="18337" b="37158"/>
          <a:stretch/>
        </p:blipFill>
        <p:spPr>
          <a:xfrm>
            <a:off x="6874044" y="1469630"/>
            <a:ext cx="1402727" cy="301326"/>
          </a:xfrm>
          <a:prstGeom prst="rect">
            <a:avLst/>
          </a:prstGeom>
        </p:spPr>
      </p:pic>
      <p:pic>
        <p:nvPicPr>
          <p:cNvPr id="14" name="Picture 13">
            <a:extLst>
              <a:ext uri="{FF2B5EF4-FFF2-40B4-BE49-F238E27FC236}">
                <a16:creationId xmlns:a16="http://schemas.microsoft.com/office/drawing/2014/main" id="{81D20754-3E8A-4DC6-979F-BD0D1AB9DA5A}"/>
              </a:ext>
            </a:extLst>
          </p:cNvPr>
          <p:cNvPicPr>
            <a:picLocks noChangeAspect="1"/>
          </p:cNvPicPr>
          <p:nvPr/>
        </p:nvPicPr>
        <p:blipFill rotWithShape="1">
          <a:blip r:embed="rId5">
            <a:extLst>
              <a:ext uri="{28A0092B-C50C-407E-A947-70E740481C1C}">
                <a14:useLocalDpi xmlns:a14="http://schemas.microsoft.com/office/drawing/2010/main" val="0"/>
              </a:ext>
            </a:extLst>
          </a:blip>
          <a:srcRect l="5681" t="12315" r="12151" b="14792"/>
          <a:stretch/>
        </p:blipFill>
        <p:spPr>
          <a:xfrm>
            <a:off x="5765216" y="2862537"/>
            <a:ext cx="1560095" cy="500911"/>
          </a:xfrm>
          <a:prstGeom prst="rect">
            <a:avLst/>
          </a:prstGeom>
        </p:spPr>
      </p:pic>
      <p:pic>
        <p:nvPicPr>
          <p:cNvPr id="15" name="Picture 14">
            <a:extLst>
              <a:ext uri="{FF2B5EF4-FFF2-40B4-BE49-F238E27FC236}">
                <a16:creationId xmlns:a16="http://schemas.microsoft.com/office/drawing/2014/main" id="{4DC7432F-451C-41EF-9D52-E17EF2CEF3F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176" t="46962" r="3750" b="12503"/>
          <a:stretch/>
        </p:blipFill>
        <p:spPr>
          <a:xfrm>
            <a:off x="6834975" y="2368616"/>
            <a:ext cx="1651185" cy="335187"/>
          </a:xfrm>
          <a:prstGeom prst="rect">
            <a:avLst/>
          </a:prstGeom>
        </p:spPr>
      </p:pic>
      <p:pic>
        <p:nvPicPr>
          <p:cNvPr id="16" name="Picture 15">
            <a:extLst>
              <a:ext uri="{FF2B5EF4-FFF2-40B4-BE49-F238E27FC236}">
                <a16:creationId xmlns:a16="http://schemas.microsoft.com/office/drawing/2014/main" id="{D7BEC183-9FE7-4854-AFEE-16CCFA379E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49663" y="3342865"/>
            <a:ext cx="1651186" cy="403624"/>
          </a:xfrm>
          <a:prstGeom prst="rect">
            <a:avLst/>
          </a:prstGeom>
        </p:spPr>
      </p:pic>
      <p:pic>
        <p:nvPicPr>
          <p:cNvPr id="17" name="Picture 16">
            <a:extLst>
              <a:ext uri="{FF2B5EF4-FFF2-40B4-BE49-F238E27FC236}">
                <a16:creationId xmlns:a16="http://schemas.microsoft.com/office/drawing/2014/main" id="{04AF52AA-4ACF-4ACF-B86B-EEB82B8CB11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20205" y="3378569"/>
            <a:ext cx="1020106" cy="924139"/>
          </a:xfrm>
          <a:prstGeom prst="rect">
            <a:avLst/>
          </a:prstGeom>
        </p:spPr>
      </p:pic>
      <p:pic>
        <p:nvPicPr>
          <p:cNvPr id="18" name="Picture 17">
            <a:extLst>
              <a:ext uri="{FF2B5EF4-FFF2-40B4-BE49-F238E27FC236}">
                <a16:creationId xmlns:a16="http://schemas.microsoft.com/office/drawing/2014/main" id="{BCC3DCB4-CC32-4927-8491-708B5AF978E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86475" y="1198938"/>
            <a:ext cx="1352631" cy="289434"/>
          </a:xfrm>
          <a:prstGeom prst="rect">
            <a:avLst/>
          </a:prstGeom>
        </p:spPr>
      </p:pic>
      <p:pic>
        <p:nvPicPr>
          <p:cNvPr id="19" name="Picture 18">
            <a:extLst>
              <a:ext uri="{FF2B5EF4-FFF2-40B4-BE49-F238E27FC236}">
                <a16:creationId xmlns:a16="http://schemas.microsoft.com/office/drawing/2014/main" id="{F66C0B23-5956-4428-A6AE-DB168F8F0FD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38514" y="1620293"/>
            <a:ext cx="968996" cy="968996"/>
          </a:xfrm>
          <a:prstGeom prst="rect">
            <a:avLst/>
          </a:prstGeom>
        </p:spPr>
      </p:pic>
      <p:pic>
        <p:nvPicPr>
          <p:cNvPr id="20" name="Picture 19">
            <a:extLst>
              <a:ext uri="{FF2B5EF4-FFF2-40B4-BE49-F238E27FC236}">
                <a16:creationId xmlns:a16="http://schemas.microsoft.com/office/drawing/2014/main" id="{EC69EA82-4325-4C6A-B615-16B3DF15554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73259" y="2679643"/>
            <a:ext cx="1279842" cy="760814"/>
          </a:xfrm>
          <a:prstGeom prst="rect">
            <a:avLst/>
          </a:prstGeom>
        </p:spPr>
      </p:pic>
      <p:pic>
        <p:nvPicPr>
          <p:cNvPr id="21" name="Picture 20">
            <a:extLst>
              <a:ext uri="{FF2B5EF4-FFF2-40B4-BE49-F238E27FC236}">
                <a16:creationId xmlns:a16="http://schemas.microsoft.com/office/drawing/2014/main" id="{2F033CD8-E58D-45B2-9B16-40F41FB57D0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44035" y="956210"/>
            <a:ext cx="1588958" cy="452059"/>
          </a:xfrm>
          <a:prstGeom prst="rect">
            <a:avLst/>
          </a:prstGeom>
        </p:spPr>
      </p:pic>
      <p:pic>
        <p:nvPicPr>
          <p:cNvPr id="22" name="Picture 21">
            <a:extLst>
              <a:ext uri="{FF2B5EF4-FFF2-40B4-BE49-F238E27FC236}">
                <a16:creationId xmlns:a16="http://schemas.microsoft.com/office/drawing/2014/main" id="{D041C8CA-6E30-46E0-9EF6-02995A6DDD0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09001" y="3811661"/>
            <a:ext cx="1332510" cy="315360"/>
          </a:xfrm>
          <a:prstGeom prst="rect">
            <a:avLst/>
          </a:prstGeom>
        </p:spPr>
      </p:pic>
      <p:sp>
        <p:nvSpPr>
          <p:cNvPr id="23" name="AutoShape 2" descr="Bimorph Digital Engineering and Software Development Consultancy London">
            <a:extLst>
              <a:ext uri="{FF2B5EF4-FFF2-40B4-BE49-F238E27FC236}">
                <a16:creationId xmlns:a16="http://schemas.microsoft.com/office/drawing/2014/main" id="{5EE39093-8A5B-44F3-8E19-CB14073F86C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8" name="Picture 8" descr="https://primer.dynamobim.org/Appendix/images/A-4/Bimorph%20Digital%20Engineering%20B%20Logo.png">
            <a:extLst>
              <a:ext uri="{FF2B5EF4-FFF2-40B4-BE49-F238E27FC236}">
                <a16:creationId xmlns:a16="http://schemas.microsoft.com/office/drawing/2014/main" id="{0CB37CCE-65F7-45D0-B3C2-5C56FC62420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84353" y="3452126"/>
            <a:ext cx="543712" cy="54371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a:extLst>
              <a:ext uri="{FF2B5EF4-FFF2-40B4-BE49-F238E27FC236}">
                <a16:creationId xmlns:a16="http://schemas.microsoft.com/office/drawing/2014/main" id="{5FEF01D0-64BC-46CB-A3C6-9E8052FC124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28086" y="4040799"/>
            <a:ext cx="1179329" cy="589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86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3671F-6B55-4663-BFDB-75668CC0B538}"/>
              </a:ext>
            </a:extLst>
          </p:cNvPr>
          <p:cNvSpPr>
            <a:spLocks noGrp="1"/>
          </p:cNvSpPr>
          <p:nvPr>
            <p:ph type="title"/>
          </p:nvPr>
        </p:nvSpPr>
        <p:spPr>
          <a:xfrm>
            <a:off x="30254" y="300036"/>
            <a:ext cx="4916395" cy="969449"/>
          </a:xfrm>
        </p:spPr>
        <p:txBody>
          <a:bodyPr/>
          <a:lstStyle/>
          <a:p>
            <a:r>
              <a:rPr lang="en-US">
                <a:solidFill>
                  <a:srgbClr val="ED1B30"/>
                </a:solidFill>
              </a:rPr>
              <a:t>Useful </a:t>
            </a:r>
            <a:r>
              <a:rPr lang="en-US"/>
              <a:t>View Extensions</a:t>
            </a:r>
          </a:p>
        </p:txBody>
      </p:sp>
      <p:sp>
        <p:nvSpPr>
          <p:cNvPr id="3" name="Content Placeholder 2">
            <a:extLst>
              <a:ext uri="{FF2B5EF4-FFF2-40B4-BE49-F238E27FC236}">
                <a16:creationId xmlns:a16="http://schemas.microsoft.com/office/drawing/2014/main" id="{E7641D93-F46C-457B-BBE1-FBE391E37AF4}"/>
              </a:ext>
            </a:extLst>
          </p:cNvPr>
          <p:cNvSpPr>
            <a:spLocks noGrp="1"/>
          </p:cNvSpPr>
          <p:nvPr>
            <p:ph idx="1"/>
          </p:nvPr>
        </p:nvSpPr>
        <p:spPr>
          <a:xfrm>
            <a:off x="1748118" y="1580776"/>
            <a:ext cx="6743699" cy="2878815"/>
          </a:xfrm>
        </p:spPr>
        <p:txBody>
          <a:bodyPr>
            <a:normAutofit fontScale="92500" lnSpcReduction="20000"/>
          </a:bodyPr>
          <a:lstStyle/>
          <a:p>
            <a:r>
              <a:rPr lang="en-US"/>
              <a:t>DynaMonito – Andreas Dieckman</a:t>
            </a:r>
          </a:p>
          <a:p>
            <a:r>
              <a:rPr lang="en-US">
                <a:hlinkClick r:id="rId2"/>
              </a:rPr>
              <a:t>https://github.com/andydandy74/Monito</a:t>
            </a:r>
            <a:endParaRPr lang="en-US"/>
          </a:p>
          <a:p>
            <a:r>
              <a:rPr lang="en-US"/>
              <a:t>Top Features :</a:t>
            </a:r>
          </a:p>
          <a:p>
            <a:pPr lvl="1"/>
            <a:r>
              <a:rPr lang="en-US"/>
              <a:t>Fixing Groups</a:t>
            </a:r>
          </a:p>
          <a:p>
            <a:pPr lvl="1"/>
            <a:r>
              <a:rPr lang="en-US"/>
              <a:t>Finding nodes</a:t>
            </a:r>
          </a:p>
          <a:p>
            <a:pPr lvl="1"/>
            <a:r>
              <a:rPr lang="en-US"/>
              <a:t>Templating</a:t>
            </a:r>
          </a:p>
          <a:p>
            <a:pPr lvl="1"/>
            <a:r>
              <a:rPr lang="en-US"/>
              <a:t>Managing Inputs</a:t>
            </a:r>
          </a:p>
          <a:p>
            <a:pPr lvl="1"/>
            <a:endParaRPr lang="en-US"/>
          </a:p>
        </p:txBody>
      </p:sp>
      <p:pic>
        <p:nvPicPr>
          <p:cNvPr id="1026" name="Picture 2" descr="DynaMonito logo">
            <a:extLst>
              <a:ext uri="{FF2B5EF4-FFF2-40B4-BE49-F238E27FC236}">
                <a16:creationId xmlns:a16="http://schemas.microsoft.com/office/drawing/2014/main" id="{6D033227-8D76-4612-AA8D-68B4E59791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8118" y="916488"/>
            <a:ext cx="3674942" cy="608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73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3671F-6B55-4663-BFDB-75668CC0B538}"/>
              </a:ext>
            </a:extLst>
          </p:cNvPr>
          <p:cNvSpPr>
            <a:spLocks noGrp="1"/>
          </p:cNvSpPr>
          <p:nvPr>
            <p:ph type="title"/>
          </p:nvPr>
        </p:nvSpPr>
        <p:spPr>
          <a:xfrm>
            <a:off x="30254" y="300036"/>
            <a:ext cx="4916395" cy="969449"/>
          </a:xfrm>
        </p:spPr>
        <p:txBody>
          <a:bodyPr/>
          <a:lstStyle/>
          <a:p>
            <a:r>
              <a:rPr lang="en-US">
                <a:solidFill>
                  <a:srgbClr val="ED1B30"/>
                </a:solidFill>
              </a:rPr>
              <a:t>Useful </a:t>
            </a:r>
            <a:r>
              <a:rPr lang="en-US"/>
              <a:t>View Extensions</a:t>
            </a:r>
          </a:p>
        </p:txBody>
      </p:sp>
      <p:sp>
        <p:nvSpPr>
          <p:cNvPr id="3" name="Content Placeholder 2">
            <a:extLst>
              <a:ext uri="{FF2B5EF4-FFF2-40B4-BE49-F238E27FC236}">
                <a16:creationId xmlns:a16="http://schemas.microsoft.com/office/drawing/2014/main" id="{E7641D93-F46C-457B-BBE1-FBE391E37AF4}"/>
              </a:ext>
            </a:extLst>
          </p:cNvPr>
          <p:cNvSpPr>
            <a:spLocks noGrp="1"/>
          </p:cNvSpPr>
          <p:nvPr>
            <p:ph idx="1"/>
          </p:nvPr>
        </p:nvSpPr>
        <p:spPr>
          <a:xfrm>
            <a:off x="1748118" y="1580776"/>
            <a:ext cx="6743699" cy="2878815"/>
          </a:xfrm>
        </p:spPr>
        <p:txBody>
          <a:bodyPr>
            <a:normAutofit lnSpcReduction="10000"/>
          </a:bodyPr>
          <a:lstStyle/>
          <a:p>
            <a:r>
              <a:rPr lang="en-US"/>
              <a:t>DesignTech.io View Extension – Mark Thorley</a:t>
            </a:r>
          </a:p>
          <a:p>
            <a:r>
              <a:rPr lang="en-US">
                <a:hlinkClick r:id="rId2"/>
              </a:rPr>
              <a:t>https://github.com/MarkThorley/designtechViewExtension</a:t>
            </a:r>
            <a:endParaRPr lang="en-US"/>
          </a:p>
          <a:p>
            <a:r>
              <a:rPr lang="en-US"/>
              <a:t>Top Features:</a:t>
            </a:r>
          </a:p>
          <a:p>
            <a:pPr lvl="1"/>
            <a:r>
              <a:rPr lang="en-US"/>
              <a:t>Quick Access to Favorite Nodes</a:t>
            </a:r>
          </a:p>
          <a:p>
            <a:pPr lvl="1"/>
            <a:r>
              <a:rPr lang="en-US"/>
              <a:t>Quick Counts of Nodes/Wires</a:t>
            </a:r>
          </a:p>
          <a:p>
            <a:pPr lvl="1"/>
            <a:endParaRPr lang="en-US"/>
          </a:p>
        </p:txBody>
      </p:sp>
      <p:pic>
        <p:nvPicPr>
          <p:cNvPr id="3074" name="Picture 2" descr="https://pbs.twimg.com/profile_banners/4911108887/1524231803/1500x500">
            <a:extLst>
              <a:ext uri="{FF2B5EF4-FFF2-40B4-BE49-F238E27FC236}">
                <a16:creationId xmlns:a16="http://schemas.microsoft.com/office/drawing/2014/main" id="{5E1C4BE9-C7FC-455A-8FA9-2D566CB0A7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8118" y="949586"/>
            <a:ext cx="2076450" cy="6921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enstoa logo">
            <a:extLst>
              <a:ext uri="{FF2B5EF4-FFF2-40B4-BE49-F238E27FC236}">
                <a16:creationId xmlns:a16="http://schemas.microsoft.com/office/drawing/2014/main" id="{DA1CD6BB-4FD9-40E5-A165-2D3D5CF3ED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4568" y="744650"/>
            <a:ext cx="1155700" cy="115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3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3671F-6B55-4663-BFDB-75668CC0B538}"/>
              </a:ext>
            </a:extLst>
          </p:cNvPr>
          <p:cNvSpPr>
            <a:spLocks noGrp="1"/>
          </p:cNvSpPr>
          <p:nvPr>
            <p:ph type="title"/>
          </p:nvPr>
        </p:nvSpPr>
        <p:spPr>
          <a:xfrm>
            <a:off x="30254" y="300036"/>
            <a:ext cx="4916395" cy="969449"/>
          </a:xfrm>
        </p:spPr>
        <p:txBody>
          <a:bodyPr/>
          <a:lstStyle/>
          <a:p>
            <a:r>
              <a:rPr lang="en-US">
                <a:solidFill>
                  <a:srgbClr val="ED1B30"/>
                </a:solidFill>
              </a:rPr>
              <a:t>Useful </a:t>
            </a:r>
            <a:r>
              <a:rPr lang="en-US"/>
              <a:t>View Extensions</a:t>
            </a:r>
          </a:p>
        </p:txBody>
      </p:sp>
      <p:sp>
        <p:nvSpPr>
          <p:cNvPr id="3" name="Content Placeholder 2">
            <a:extLst>
              <a:ext uri="{FF2B5EF4-FFF2-40B4-BE49-F238E27FC236}">
                <a16:creationId xmlns:a16="http://schemas.microsoft.com/office/drawing/2014/main" id="{E7641D93-F46C-457B-BBE1-FBE391E37AF4}"/>
              </a:ext>
            </a:extLst>
          </p:cNvPr>
          <p:cNvSpPr>
            <a:spLocks noGrp="1"/>
          </p:cNvSpPr>
          <p:nvPr>
            <p:ph idx="1"/>
          </p:nvPr>
        </p:nvSpPr>
        <p:spPr>
          <a:xfrm>
            <a:off x="1748118" y="1752226"/>
            <a:ext cx="6743699" cy="2878815"/>
          </a:xfrm>
        </p:spPr>
        <p:txBody>
          <a:bodyPr>
            <a:normAutofit fontScale="92500" lnSpcReduction="20000"/>
          </a:bodyPr>
          <a:lstStyle/>
          <a:p>
            <a:r>
              <a:rPr lang="en-US"/>
              <a:t>Monocle – by some guy named john pierson</a:t>
            </a:r>
          </a:p>
          <a:p>
            <a:r>
              <a:rPr lang="en-US">
                <a:hlinkClick r:id="rId2"/>
              </a:rPr>
              <a:t>https://www.parallaxteam.com/monocle-for-dynamo-released/</a:t>
            </a:r>
            <a:endParaRPr lang="en-US"/>
          </a:p>
          <a:p>
            <a:r>
              <a:rPr lang="en-US"/>
              <a:t>Top Features :</a:t>
            </a:r>
          </a:p>
          <a:p>
            <a:pPr lvl="1"/>
            <a:r>
              <a:rPr lang="en-US"/>
              <a:t>Documenting nodes</a:t>
            </a:r>
          </a:p>
          <a:p>
            <a:pPr lvl="1"/>
            <a:r>
              <a:rPr lang="en-US"/>
              <a:t>Clean Dynamo Graphs </a:t>
            </a:r>
          </a:p>
          <a:p>
            <a:pPr lvl="1"/>
            <a:r>
              <a:rPr lang="en-US"/>
              <a:t>Being Memetastic</a:t>
            </a:r>
          </a:p>
        </p:txBody>
      </p:sp>
      <p:pic>
        <p:nvPicPr>
          <p:cNvPr id="2050" name="Picture 2" descr="https://i2.wp.com/www.parallaxteam.com/wp-content/uploads/2018/10/monocleLogo.png?resize=750%2C234">
            <a:extLst>
              <a:ext uri="{FF2B5EF4-FFF2-40B4-BE49-F238E27FC236}">
                <a16:creationId xmlns:a16="http://schemas.microsoft.com/office/drawing/2014/main" id="{156CB405-1B40-4E3E-94B3-255D677CA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8117" y="959408"/>
            <a:ext cx="2541083" cy="792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90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3671F-6B55-4663-BFDB-75668CC0B538}"/>
              </a:ext>
            </a:extLst>
          </p:cNvPr>
          <p:cNvSpPr>
            <a:spLocks noGrp="1"/>
          </p:cNvSpPr>
          <p:nvPr>
            <p:ph type="title"/>
          </p:nvPr>
        </p:nvSpPr>
        <p:spPr>
          <a:xfrm>
            <a:off x="30254" y="300036"/>
            <a:ext cx="4916395" cy="969449"/>
          </a:xfrm>
        </p:spPr>
        <p:txBody>
          <a:bodyPr/>
          <a:lstStyle/>
          <a:p>
            <a:r>
              <a:rPr lang="en-US">
                <a:solidFill>
                  <a:srgbClr val="ED1B30"/>
                </a:solidFill>
              </a:rPr>
              <a:t>Useful </a:t>
            </a:r>
            <a:r>
              <a:rPr lang="en-US"/>
              <a:t>View Extensions</a:t>
            </a:r>
          </a:p>
        </p:txBody>
      </p:sp>
      <p:sp>
        <p:nvSpPr>
          <p:cNvPr id="3" name="Content Placeholder 2">
            <a:extLst>
              <a:ext uri="{FF2B5EF4-FFF2-40B4-BE49-F238E27FC236}">
                <a16:creationId xmlns:a16="http://schemas.microsoft.com/office/drawing/2014/main" id="{E7641D93-F46C-457B-BBE1-FBE391E37AF4}"/>
              </a:ext>
            </a:extLst>
          </p:cNvPr>
          <p:cNvSpPr>
            <a:spLocks noGrp="1"/>
          </p:cNvSpPr>
          <p:nvPr>
            <p:ph idx="1"/>
          </p:nvPr>
        </p:nvSpPr>
        <p:spPr>
          <a:xfrm>
            <a:off x="1748118" y="1599826"/>
            <a:ext cx="6743699" cy="2878815"/>
          </a:xfrm>
        </p:spPr>
        <p:txBody>
          <a:bodyPr/>
          <a:lstStyle/>
          <a:p>
            <a:r>
              <a:rPr lang="en-US"/>
              <a:t>IRIS for Dynamo - </a:t>
            </a:r>
            <a:r>
              <a:rPr lang="de-DE"/>
              <a:t>Eckart Schwerdtfeger</a:t>
            </a:r>
            <a:endParaRPr lang="en-US"/>
          </a:p>
          <a:p>
            <a:r>
              <a:rPr lang="en-US">
                <a:hlinkClick r:id="rId2"/>
              </a:rPr>
              <a:t>http://iris.parametrised.net/</a:t>
            </a:r>
            <a:endParaRPr lang="en-US"/>
          </a:p>
          <a:p>
            <a:r>
              <a:rPr lang="en-US"/>
              <a:t>Top Features :</a:t>
            </a:r>
          </a:p>
          <a:p>
            <a:pPr lvl="1"/>
            <a:r>
              <a:rPr lang="en-US"/>
              <a:t>Color coding beyond grouping</a:t>
            </a:r>
          </a:p>
          <a:p>
            <a:pPr lvl="1"/>
            <a:r>
              <a:rPr lang="en-US"/>
              <a:t>Serialization of data in file via node</a:t>
            </a:r>
          </a:p>
        </p:txBody>
      </p:sp>
      <p:pic>
        <p:nvPicPr>
          <p:cNvPr id="4" name="Picture 3">
            <a:extLst>
              <a:ext uri="{FF2B5EF4-FFF2-40B4-BE49-F238E27FC236}">
                <a16:creationId xmlns:a16="http://schemas.microsoft.com/office/drawing/2014/main" id="{D91EB0F2-A21F-409A-9AEC-494760853E4A}"/>
              </a:ext>
            </a:extLst>
          </p:cNvPr>
          <p:cNvPicPr>
            <a:picLocks noChangeAspect="1"/>
          </p:cNvPicPr>
          <p:nvPr/>
        </p:nvPicPr>
        <p:blipFill>
          <a:blip r:embed="rId3"/>
          <a:stretch>
            <a:fillRect/>
          </a:stretch>
        </p:blipFill>
        <p:spPr>
          <a:xfrm>
            <a:off x="1748118" y="994254"/>
            <a:ext cx="1484152" cy="750352"/>
          </a:xfrm>
          <a:prstGeom prst="rect">
            <a:avLst/>
          </a:prstGeom>
        </p:spPr>
      </p:pic>
    </p:spTree>
    <p:extLst>
      <p:ext uri="{BB962C8B-B14F-4D97-AF65-F5344CB8AC3E}">
        <p14:creationId xmlns:p14="http://schemas.microsoft.com/office/powerpoint/2010/main" val="183502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3671F-6B55-4663-BFDB-75668CC0B538}"/>
              </a:ext>
            </a:extLst>
          </p:cNvPr>
          <p:cNvSpPr>
            <a:spLocks noGrp="1"/>
          </p:cNvSpPr>
          <p:nvPr>
            <p:ph type="title"/>
          </p:nvPr>
        </p:nvSpPr>
        <p:spPr>
          <a:xfrm>
            <a:off x="30254" y="300036"/>
            <a:ext cx="4916395" cy="969449"/>
          </a:xfrm>
        </p:spPr>
        <p:txBody>
          <a:bodyPr/>
          <a:lstStyle/>
          <a:p>
            <a:r>
              <a:rPr lang="en-US">
                <a:solidFill>
                  <a:srgbClr val="ED1B30"/>
                </a:solidFill>
              </a:rPr>
              <a:t>Useful </a:t>
            </a:r>
            <a:r>
              <a:rPr lang="en-US"/>
              <a:t>View Extensions</a:t>
            </a:r>
          </a:p>
        </p:txBody>
      </p:sp>
      <p:sp>
        <p:nvSpPr>
          <p:cNvPr id="3" name="Content Placeholder 2">
            <a:extLst>
              <a:ext uri="{FF2B5EF4-FFF2-40B4-BE49-F238E27FC236}">
                <a16:creationId xmlns:a16="http://schemas.microsoft.com/office/drawing/2014/main" id="{E7641D93-F46C-457B-BBE1-FBE391E37AF4}"/>
              </a:ext>
            </a:extLst>
          </p:cNvPr>
          <p:cNvSpPr>
            <a:spLocks noGrp="1"/>
          </p:cNvSpPr>
          <p:nvPr>
            <p:ph idx="1"/>
          </p:nvPr>
        </p:nvSpPr>
        <p:spPr>
          <a:xfrm>
            <a:off x="1748118" y="2192655"/>
            <a:ext cx="6743699" cy="2468866"/>
          </a:xfrm>
        </p:spPr>
        <p:txBody>
          <a:bodyPr>
            <a:normAutofit fontScale="92500" lnSpcReduction="20000"/>
          </a:bodyPr>
          <a:lstStyle/>
          <a:p>
            <a:r>
              <a:rPr lang="en-US"/>
              <a:t>The-Saurus for Dynamo – Whole Team</a:t>
            </a:r>
          </a:p>
          <a:p>
            <a:r>
              <a:rPr lang="en-US">
                <a:hlinkClick r:id="rId2"/>
              </a:rPr>
              <a:t>https://github.com/mitevpi/thesaurus</a:t>
            </a:r>
            <a:endParaRPr lang="en-US"/>
          </a:p>
          <a:p>
            <a:r>
              <a:rPr lang="en-US"/>
              <a:t>Top Features :</a:t>
            </a:r>
          </a:p>
          <a:p>
            <a:pPr lvl="1"/>
            <a:r>
              <a:rPr lang="en-US"/>
              <a:t>Predictive Text for Nodes</a:t>
            </a:r>
          </a:p>
          <a:p>
            <a:pPr lvl="1"/>
            <a:r>
              <a:rPr lang="en-US"/>
              <a:t>Best Logo</a:t>
            </a:r>
          </a:p>
          <a:p>
            <a:pPr lvl="1"/>
            <a:r>
              <a:rPr lang="en-US"/>
              <a:t>Working towards #AutodeskBuyout</a:t>
            </a:r>
          </a:p>
        </p:txBody>
      </p:sp>
      <p:pic>
        <p:nvPicPr>
          <p:cNvPr id="6146" name="Picture 2" descr="Logo">
            <a:extLst>
              <a:ext uri="{FF2B5EF4-FFF2-40B4-BE49-F238E27FC236}">
                <a16:creationId xmlns:a16="http://schemas.microsoft.com/office/drawing/2014/main" id="{2535D70C-73AF-489B-AD33-C9E7EAFA41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8118" y="962876"/>
            <a:ext cx="928407" cy="124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62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50">
                <a:latin typeface="Gotham Bold"/>
                <a:cs typeface="Arial"/>
              </a:rPr>
              <a:t>Strategy: Dynamo Graph Run Tracking with Nodes</a:t>
            </a:r>
            <a:endParaRPr lang="en-US">
              <a:latin typeface="Gotham Bold" pitchFamily="50" charset="0"/>
            </a:endParaRPr>
          </a:p>
        </p:txBody>
      </p:sp>
      <p:pic>
        <p:nvPicPr>
          <p:cNvPr id="4" name="Picture 3" descr="A screenshot of a cell phone&#10;&#10;Description automatically generated">
            <a:extLst>
              <a:ext uri="{FF2B5EF4-FFF2-40B4-BE49-F238E27FC236}">
                <a16:creationId xmlns:a16="http://schemas.microsoft.com/office/drawing/2014/main" id="{004F7A6F-CAAC-44DC-86C5-A3AFF9189D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04" y="1364202"/>
            <a:ext cx="6463341" cy="3049067"/>
          </a:xfrm>
          <a:prstGeom prst="rect">
            <a:avLst/>
          </a:prstGeom>
        </p:spPr>
      </p:pic>
      <p:pic>
        <p:nvPicPr>
          <p:cNvPr id="5" name="Picture 4">
            <a:extLst>
              <a:ext uri="{FF2B5EF4-FFF2-40B4-BE49-F238E27FC236}">
                <a16:creationId xmlns:a16="http://schemas.microsoft.com/office/drawing/2014/main" id="{ED44392A-B0DC-4CF6-91A9-7E343B6C17E6}"/>
              </a:ext>
            </a:extLst>
          </p:cNvPr>
          <p:cNvPicPr>
            <a:picLocks noChangeAspect="1"/>
          </p:cNvPicPr>
          <p:nvPr/>
        </p:nvPicPr>
        <p:blipFill>
          <a:blip r:embed="rId3"/>
          <a:stretch>
            <a:fillRect/>
          </a:stretch>
        </p:blipFill>
        <p:spPr>
          <a:xfrm>
            <a:off x="6477097" y="3971386"/>
            <a:ext cx="1910159" cy="5995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74257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A0B031D-D19E-4F07-A909-3161A0EA49C2}"/>
              </a:ext>
            </a:extLst>
          </p:cNvPr>
          <p:cNvPicPr>
            <a:picLocks noGrp="1" noChangeAspect="1"/>
          </p:cNvPicPr>
          <p:nvPr>
            <p:ph type="pic" sz="quarter" idx="11"/>
          </p:nvPr>
        </p:nvPicPr>
        <p:blipFill>
          <a:blip r:embed="rId2" cstate="print">
            <a:alphaModFix amt="50000"/>
            <a:extLst>
              <a:ext uri="{28A0092B-C50C-407E-A947-70E740481C1C}">
                <a14:useLocalDpi xmlns:a14="http://schemas.microsoft.com/office/drawing/2010/main" val="0"/>
              </a:ext>
            </a:extLst>
          </a:blip>
          <a:srcRect/>
          <a:stretch/>
        </p:blipFill>
        <p:spPr>
          <a:xfrm>
            <a:off x="0" y="-1340"/>
            <a:ext cx="9144000" cy="5146180"/>
          </a:xfrm>
          <a:solidFill>
            <a:schemeClr val="accent1">
              <a:alpha val="40000"/>
            </a:schemeClr>
          </a:solidFill>
          <a:ln>
            <a:noFill/>
          </a:ln>
        </p:spPr>
      </p:pic>
      <p:sp>
        <p:nvSpPr>
          <p:cNvPr id="4" name="Title 3"/>
          <p:cNvSpPr>
            <a:spLocks noGrp="1"/>
          </p:cNvSpPr>
          <p:nvPr>
            <p:ph type="title"/>
          </p:nvPr>
        </p:nvSpPr>
        <p:spPr>
          <a:xfrm>
            <a:off x="1085225" y="2128526"/>
            <a:ext cx="6973551" cy="886448"/>
          </a:xfrm>
          <a:solidFill>
            <a:schemeClr val="bg2">
              <a:lumMod val="10000"/>
            </a:schemeClr>
          </a:solidFill>
        </p:spPr>
        <p:txBody>
          <a:bodyPr>
            <a:noAutofit/>
          </a:bodyPr>
          <a:lstStyle/>
          <a:p>
            <a:r>
              <a:rPr lang="en-US" sz="4690" b="1"/>
              <a:t>preflight</a:t>
            </a:r>
          </a:p>
        </p:txBody>
      </p:sp>
    </p:spTree>
    <p:extLst>
      <p:ext uri="{BB962C8B-B14F-4D97-AF65-F5344CB8AC3E}">
        <p14:creationId xmlns:p14="http://schemas.microsoft.com/office/powerpoint/2010/main" val="39670099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95000"/>
          </a:schemeClr>
        </a:solidFill>
        <a:effectLst/>
      </p:bgPr>
    </p:bg>
    <p:spTree>
      <p:nvGrpSpPr>
        <p:cNvPr id="1" name=""/>
        <p:cNvGrpSpPr/>
        <p:nvPr/>
      </p:nvGrpSpPr>
      <p:grpSpPr>
        <a:xfrm>
          <a:off x="0" y="0"/>
          <a:ext cx="0" cy="0"/>
          <a:chOff x="0" y="0"/>
          <a:chExt cx="0" cy="0"/>
        </a:xfrm>
      </p:grpSpPr>
      <p:pic>
        <p:nvPicPr>
          <p:cNvPr id="9" name="Picture 9" descr="A screenshot of a cell phone&#10;&#10;Description generated with very high confidence">
            <a:extLst>
              <a:ext uri="{FF2B5EF4-FFF2-40B4-BE49-F238E27FC236}">
                <a16:creationId xmlns:a16="http://schemas.microsoft.com/office/drawing/2014/main" id="{5A90139D-2775-455C-97F5-445A523ECD5D}"/>
              </a:ext>
            </a:extLst>
          </p:cNvPr>
          <p:cNvPicPr>
            <a:picLocks noChangeAspect="1"/>
          </p:cNvPicPr>
          <p:nvPr/>
        </p:nvPicPr>
        <p:blipFill>
          <a:blip r:embed="rId3"/>
          <a:stretch>
            <a:fillRect/>
          </a:stretch>
        </p:blipFill>
        <p:spPr>
          <a:xfrm>
            <a:off x="611" y="153"/>
            <a:ext cx="9142777" cy="5143194"/>
          </a:xfrm>
          <a:prstGeom prst="rect">
            <a:avLst/>
          </a:prstGeom>
        </p:spPr>
      </p:pic>
      <p:sp>
        <p:nvSpPr>
          <p:cNvPr id="2" name="Title 1"/>
          <p:cNvSpPr>
            <a:spLocks noGrp="1"/>
          </p:cNvSpPr>
          <p:nvPr>
            <p:ph type="title"/>
          </p:nvPr>
        </p:nvSpPr>
        <p:spPr/>
        <p:txBody>
          <a:bodyPr>
            <a:normAutofit fontScale="90000"/>
          </a:bodyPr>
          <a:lstStyle/>
          <a:p>
            <a:r>
              <a:rPr lang="en-US" sz="2450">
                <a:latin typeface="Gotham Bold"/>
                <a:cs typeface="Arial"/>
              </a:rPr>
              <a:t>Strategy: Dynamo Graph Run Tracking with Python</a:t>
            </a:r>
            <a:endParaRPr lang="en-US">
              <a:latin typeface="Gotham Bold" pitchFamily="50" charset="0"/>
            </a:endParaRPr>
          </a:p>
        </p:txBody>
      </p:sp>
    </p:spTree>
    <p:extLst>
      <p:ext uri="{BB962C8B-B14F-4D97-AF65-F5344CB8AC3E}">
        <p14:creationId xmlns:p14="http://schemas.microsoft.com/office/powerpoint/2010/main" val="51270948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50">
                <a:latin typeface="Gotham Bold"/>
                <a:cs typeface="Arial"/>
              </a:rPr>
              <a:t>Strategy: Dynamo Graph Run Tracking with Binoculars</a:t>
            </a:r>
            <a:endParaRPr lang="en-US">
              <a:latin typeface="Gotham Bold" pitchFamily="50" charset="0"/>
            </a:endParaRPr>
          </a:p>
        </p:txBody>
      </p:sp>
      <p:sp>
        <p:nvSpPr>
          <p:cNvPr id="4" name="TextBox 3">
            <a:extLst>
              <a:ext uri="{FF2B5EF4-FFF2-40B4-BE49-F238E27FC236}">
                <a16:creationId xmlns:a16="http://schemas.microsoft.com/office/drawing/2014/main" id="{3E6C6771-551A-4FDC-A8B4-7635D72AC7EC}"/>
              </a:ext>
            </a:extLst>
          </p:cNvPr>
          <p:cNvSpPr txBox="1"/>
          <p:nvPr/>
        </p:nvSpPr>
        <p:spPr>
          <a:xfrm>
            <a:off x="2500542" y="4665823"/>
            <a:ext cx="4142916"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hlinkClick r:id="rId2"/>
              </a:rPr>
              <a:t>https://github.com/teamtreedyn/Binoculars</a:t>
            </a:r>
            <a:endParaRPr lang="en-US"/>
          </a:p>
        </p:txBody>
      </p:sp>
      <p:pic>
        <p:nvPicPr>
          <p:cNvPr id="5" name="Picture 5" descr="A screenshot of a cell phone&#10;&#10;Description generated with very high confidence">
            <a:extLst>
              <a:ext uri="{FF2B5EF4-FFF2-40B4-BE49-F238E27FC236}">
                <a16:creationId xmlns:a16="http://schemas.microsoft.com/office/drawing/2014/main" id="{99A0E37C-EE90-4035-A183-E9113D80D7A2}"/>
              </a:ext>
            </a:extLst>
          </p:cNvPr>
          <p:cNvPicPr>
            <a:picLocks noChangeAspect="1"/>
          </p:cNvPicPr>
          <p:nvPr/>
        </p:nvPicPr>
        <p:blipFill>
          <a:blip r:embed="rId3"/>
          <a:stretch>
            <a:fillRect/>
          </a:stretch>
        </p:blipFill>
        <p:spPr>
          <a:xfrm>
            <a:off x="3219883" y="1114891"/>
            <a:ext cx="5298714" cy="3537171"/>
          </a:xfrm>
          <a:prstGeom prst="rect">
            <a:avLst/>
          </a:prstGeom>
        </p:spPr>
      </p:pic>
      <p:pic>
        <p:nvPicPr>
          <p:cNvPr id="7" name="Picture 7" descr="A screenshot of a cell phone&#10;&#10;Description generated with very high confidence">
            <a:extLst>
              <a:ext uri="{FF2B5EF4-FFF2-40B4-BE49-F238E27FC236}">
                <a16:creationId xmlns:a16="http://schemas.microsoft.com/office/drawing/2014/main" id="{BEB60388-305D-4872-93AE-D0A7AF5A1262}"/>
              </a:ext>
            </a:extLst>
          </p:cNvPr>
          <p:cNvPicPr>
            <a:picLocks noChangeAspect="1"/>
          </p:cNvPicPr>
          <p:nvPr/>
        </p:nvPicPr>
        <p:blipFill>
          <a:blip r:embed="rId4"/>
          <a:stretch>
            <a:fillRect/>
          </a:stretch>
        </p:blipFill>
        <p:spPr>
          <a:xfrm>
            <a:off x="323417" y="1115923"/>
            <a:ext cx="2743200" cy="690596"/>
          </a:xfrm>
          <a:prstGeom prst="rect">
            <a:avLst/>
          </a:prstGeom>
        </p:spPr>
      </p:pic>
      <p:sp>
        <p:nvSpPr>
          <p:cNvPr id="11" name="Rectangle: Rounded Corners 10">
            <a:extLst>
              <a:ext uri="{FF2B5EF4-FFF2-40B4-BE49-F238E27FC236}">
                <a16:creationId xmlns:a16="http://schemas.microsoft.com/office/drawing/2014/main" id="{2AA6FF1F-E452-4A96-950A-8D0F8966AB12}"/>
              </a:ext>
            </a:extLst>
          </p:cNvPr>
          <p:cNvSpPr/>
          <p:nvPr/>
        </p:nvSpPr>
        <p:spPr>
          <a:xfrm>
            <a:off x="1883811" y="1096852"/>
            <a:ext cx="914400" cy="608786"/>
          </a:xfrm>
          <a:prstGeom prst="roundRect">
            <a:avLst/>
          </a:prstGeom>
          <a:noFill/>
          <a:ln w="285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5">
            <a:extLst>
              <a:ext uri="{FF2B5EF4-FFF2-40B4-BE49-F238E27FC236}">
                <a16:creationId xmlns:a16="http://schemas.microsoft.com/office/drawing/2014/main" id="{0D7B7AF4-C90F-4AA6-A8C7-78045FE94BEB}"/>
              </a:ext>
            </a:extLst>
          </p:cNvPr>
          <p:cNvPicPr>
            <a:picLocks noChangeAspect="1"/>
          </p:cNvPicPr>
          <p:nvPr/>
        </p:nvPicPr>
        <p:blipFill>
          <a:blip r:embed="rId5"/>
          <a:stretch>
            <a:fillRect/>
          </a:stretch>
        </p:blipFill>
        <p:spPr>
          <a:xfrm>
            <a:off x="324563" y="2095489"/>
            <a:ext cx="6783430" cy="1655437"/>
          </a:xfrm>
          <a:prstGeom prst="rect">
            <a:avLst/>
          </a:prstGeom>
        </p:spPr>
      </p:pic>
    </p:spTree>
    <p:extLst>
      <p:ext uri="{BB962C8B-B14F-4D97-AF65-F5344CB8AC3E}">
        <p14:creationId xmlns:p14="http://schemas.microsoft.com/office/powerpoint/2010/main" val="16601842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503138"/>
            <a:ext cx="6363785" cy="1270214"/>
          </a:xfrm>
        </p:spPr>
        <p:txBody>
          <a:bodyPr>
            <a:noAutofit/>
          </a:bodyPr>
          <a:lstStyle/>
          <a:p>
            <a:r>
              <a:rPr lang="en-US">
                <a:latin typeface="Gotham Bold" pitchFamily="50" charset="0"/>
              </a:rPr>
              <a:t>Dynamo Infrastructure</a:t>
            </a:r>
          </a:p>
        </p:txBody>
      </p:sp>
      <p:pic>
        <p:nvPicPr>
          <p:cNvPr id="4" name="Graphic 3" descr="Business Growth">
            <a:extLst>
              <a:ext uri="{FF2B5EF4-FFF2-40B4-BE49-F238E27FC236}">
                <a16:creationId xmlns:a16="http://schemas.microsoft.com/office/drawing/2014/main" id="{67B1A537-D0DF-4E31-A0F9-AF6C8D2E3E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4165" y="2773352"/>
            <a:ext cx="1675671" cy="1675671"/>
          </a:xfrm>
          <a:prstGeom prst="rect">
            <a:avLst/>
          </a:prstGeom>
        </p:spPr>
      </p:pic>
    </p:spTree>
    <p:extLst>
      <p:ext uri="{BB962C8B-B14F-4D97-AF65-F5344CB8AC3E}">
        <p14:creationId xmlns:p14="http://schemas.microsoft.com/office/powerpoint/2010/main" val="12606230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503138"/>
            <a:ext cx="6363785" cy="1270214"/>
          </a:xfrm>
        </p:spPr>
        <p:txBody>
          <a:bodyPr>
            <a:noAutofit/>
          </a:bodyPr>
          <a:lstStyle/>
          <a:p>
            <a:r>
              <a:rPr lang="en-US">
                <a:latin typeface="Gotham Bold" pitchFamily="50" charset="0"/>
              </a:rPr>
              <a:t>Element Binding?</a:t>
            </a:r>
          </a:p>
        </p:txBody>
      </p:sp>
      <p:pic>
        <p:nvPicPr>
          <p:cNvPr id="4" name="Graphic 3" descr="Business Growth">
            <a:extLst>
              <a:ext uri="{FF2B5EF4-FFF2-40B4-BE49-F238E27FC236}">
                <a16:creationId xmlns:a16="http://schemas.microsoft.com/office/drawing/2014/main" id="{67B1A537-D0DF-4E31-A0F9-AF6C8D2E3E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4165" y="2773352"/>
            <a:ext cx="1675671" cy="1675671"/>
          </a:xfrm>
          <a:prstGeom prst="rect">
            <a:avLst/>
          </a:prstGeom>
        </p:spPr>
      </p:pic>
    </p:spTree>
    <p:extLst>
      <p:ext uri="{BB962C8B-B14F-4D97-AF65-F5344CB8AC3E}">
        <p14:creationId xmlns:p14="http://schemas.microsoft.com/office/powerpoint/2010/main" val="10453375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close up of a book shelf filled with books&#10;&#10;Description automatically generated">
            <a:extLst>
              <a:ext uri="{FF2B5EF4-FFF2-40B4-BE49-F238E27FC236}">
                <a16:creationId xmlns:a16="http://schemas.microsoft.com/office/drawing/2014/main" id="{BA0B031D-D19E-4F07-A909-3161A0EA49C2}"/>
              </a:ext>
            </a:extLst>
          </p:cNvPr>
          <p:cNvPicPr>
            <a:picLocks noGrp="1" noChangeAspect="1"/>
          </p:cNvPicPr>
          <p:nvPr>
            <p:ph type="pic" sz="quarter" idx="11"/>
          </p:nvPr>
        </p:nvPicPr>
        <p:blipFill>
          <a:blip r:embed="rId2">
            <a:alphaModFix amt="50000"/>
            <a:extLst>
              <a:ext uri="{28A0092B-C50C-407E-A947-70E740481C1C}">
                <a14:useLocalDpi xmlns:a14="http://schemas.microsoft.com/office/drawing/2010/main" val="0"/>
              </a:ext>
            </a:extLst>
          </a:blip>
          <a:srcRect t="7458" b="7458"/>
          <a:stretch>
            <a:fillRect/>
          </a:stretch>
        </p:blipFill>
        <p:spPr>
          <a:xfrm>
            <a:off x="0" y="-1340"/>
            <a:ext cx="9144000" cy="5146180"/>
          </a:xfrm>
          <a:solidFill>
            <a:schemeClr val="accent1">
              <a:alpha val="40000"/>
            </a:schemeClr>
          </a:solidFill>
          <a:ln>
            <a:noFill/>
          </a:ln>
        </p:spPr>
      </p:pic>
      <p:sp>
        <p:nvSpPr>
          <p:cNvPr id="4" name="Title 3"/>
          <p:cNvSpPr>
            <a:spLocks noGrp="1"/>
          </p:cNvSpPr>
          <p:nvPr>
            <p:ph type="title"/>
          </p:nvPr>
        </p:nvSpPr>
        <p:spPr>
          <a:xfrm>
            <a:off x="283517" y="2128526"/>
            <a:ext cx="8576967" cy="886448"/>
          </a:xfrm>
          <a:solidFill>
            <a:schemeClr val="bg2">
              <a:lumMod val="10000"/>
            </a:schemeClr>
          </a:solidFill>
        </p:spPr>
        <p:txBody>
          <a:bodyPr>
            <a:noAutofit/>
          </a:bodyPr>
          <a:lstStyle/>
          <a:p>
            <a:r>
              <a:rPr lang="en-US" sz="4690" b="1"/>
              <a:t>teaching dynamo effectively</a:t>
            </a:r>
          </a:p>
        </p:txBody>
      </p:sp>
    </p:spTree>
    <p:extLst>
      <p:ext uri="{BB962C8B-B14F-4D97-AF65-F5344CB8AC3E}">
        <p14:creationId xmlns:p14="http://schemas.microsoft.com/office/powerpoint/2010/main" val="33832257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503138"/>
            <a:ext cx="6363785" cy="1270214"/>
          </a:xfrm>
        </p:spPr>
        <p:txBody>
          <a:bodyPr>
            <a:noAutofit/>
          </a:bodyPr>
          <a:lstStyle/>
          <a:p>
            <a:r>
              <a:rPr lang="en-US">
                <a:latin typeface="Gotham Bold" pitchFamily="50" charset="0"/>
              </a:rPr>
              <a:t>Teaching Others</a:t>
            </a:r>
          </a:p>
        </p:txBody>
      </p:sp>
      <p:pic>
        <p:nvPicPr>
          <p:cNvPr id="1030" name="Picture 6">
            <a:extLst>
              <a:ext uri="{FF2B5EF4-FFF2-40B4-BE49-F238E27FC236}">
                <a16:creationId xmlns:a16="http://schemas.microsoft.com/office/drawing/2014/main" id="{C48E661A-C24F-417A-B7EF-F9D36CFE7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346" y="2945714"/>
            <a:ext cx="1503309" cy="1503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51499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04953D7-2136-46A2-AC44-F2ED4029CE48}"/>
              </a:ext>
            </a:extLst>
          </p:cNvPr>
          <p:cNvSpPr>
            <a:spLocks noGrp="1"/>
          </p:cNvSpPr>
          <p:nvPr>
            <p:ph type="title"/>
          </p:nvPr>
        </p:nvSpPr>
        <p:spPr>
          <a:xfrm>
            <a:off x="834468" y="367389"/>
            <a:ext cx="7361897" cy="594682"/>
          </a:xfrm>
        </p:spPr>
        <p:txBody>
          <a:bodyPr/>
          <a:lstStyle/>
          <a:p>
            <a:pPr algn="l"/>
            <a:r>
              <a:rPr lang="en-US">
                <a:latin typeface="Gotham Bold" pitchFamily="50" charset="0"/>
              </a:rPr>
              <a:t>The Challenges</a:t>
            </a:r>
          </a:p>
        </p:txBody>
      </p:sp>
      <p:sp>
        <p:nvSpPr>
          <p:cNvPr id="10" name="ZoneTexte 9">
            <a:extLst>
              <a:ext uri="{FF2B5EF4-FFF2-40B4-BE49-F238E27FC236}">
                <a16:creationId xmlns:a16="http://schemas.microsoft.com/office/drawing/2014/main" id="{2E261084-250F-4D9C-AC77-DA47B742C33F}"/>
              </a:ext>
            </a:extLst>
          </p:cNvPr>
          <p:cNvSpPr txBox="1"/>
          <p:nvPr/>
        </p:nvSpPr>
        <p:spPr>
          <a:xfrm>
            <a:off x="834468" y="1479560"/>
            <a:ext cx="7140096" cy="523220"/>
          </a:xfrm>
          <a:prstGeom prst="rect">
            <a:avLst/>
          </a:prstGeom>
          <a:noFill/>
        </p:spPr>
        <p:txBody>
          <a:bodyPr wrap="none" rtlCol="0">
            <a:spAutoFit/>
          </a:bodyPr>
          <a:lstStyle/>
          <a:p>
            <a:r>
              <a:rPr lang="fr-FR" sz="2800">
                <a:solidFill>
                  <a:schemeClr val="tx1"/>
                </a:solidFill>
              </a:rPr>
              <a:t>A </a:t>
            </a:r>
            <a:r>
              <a:rPr lang="fr-FR" sz="2800" err="1">
                <a:solidFill>
                  <a:schemeClr val="tx1"/>
                </a:solidFill>
              </a:rPr>
              <a:t>very</a:t>
            </a:r>
            <a:r>
              <a:rPr lang="fr-FR" sz="2800">
                <a:solidFill>
                  <a:schemeClr val="tx1"/>
                </a:solidFill>
              </a:rPr>
              <a:t> </a:t>
            </a:r>
            <a:r>
              <a:rPr lang="fr-FR" sz="2800" err="1">
                <a:solidFill>
                  <a:schemeClr val="tx1"/>
                </a:solidFill>
              </a:rPr>
              <a:t>unusual</a:t>
            </a:r>
            <a:r>
              <a:rPr lang="fr-FR" sz="2800">
                <a:solidFill>
                  <a:schemeClr val="tx1"/>
                </a:solidFill>
              </a:rPr>
              <a:t> </a:t>
            </a:r>
            <a:r>
              <a:rPr lang="fr-FR" sz="2800" err="1">
                <a:solidFill>
                  <a:schemeClr val="tx1"/>
                </a:solidFill>
              </a:rPr>
              <a:t>way</a:t>
            </a:r>
            <a:r>
              <a:rPr lang="fr-FR" sz="2800">
                <a:solidFill>
                  <a:schemeClr val="tx1"/>
                </a:solidFill>
              </a:rPr>
              <a:t> to </a:t>
            </a:r>
            <a:r>
              <a:rPr lang="fr-FR" sz="2800" err="1">
                <a:solidFill>
                  <a:schemeClr val="tx1"/>
                </a:solidFill>
              </a:rPr>
              <a:t>interact</a:t>
            </a:r>
            <a:r>
              <a:rPr lang="fr-FR" sz="2800">
                <a:solidFill>
                  <a:schemeClr val="tx1"/>
                </a:solidFill>
              </a:rPr>
              <a:t> </a:t>
            </a:r>
            <a:r>
              <a:rPr lang="fr-FR" sz="2800" err="1">
                <a:solidFill>
                  <a:schemeClr val="tx1"/>
                </a:solidFill>
              </a:rPr>
              <a:t>with</a:t>
            </a:r>
            <a:r>
              <a:rPr lang="fr-FR" sz="2800">
                <a:solidFill>
                  <a:schemeClr val="tx1"/>
                </a:solidFill>
              </a:rPr>
              <a:t> a design</a:t>
            </a:r>
          </a:p>
        </p:txBody>
      </p:sp>
      <p:sp>
        <p:nvSpPr>
          <p:cNvPr id="11" name="ZoneTexte 10">
            <a:extLst>
              <a:ext uri="{FF2B5EF4-FFF2-40B4-BE49-F238E27FC236}">
                <a16:creationId xmlns:a16="http://schemas.microsoft.com/office/drawing/2014/main" id="{60A12D6E-AE91-486F-AA4D-004EED8B8867}"/>
              </a:ext>
            </a:extLst>
          </p:cNvPr>
          <p:cNvSpPr txBox="1"/>
          <p:nvPr/>
        </p:nvSpPr>
        <p:spPr>
          <a:xfrm>
            <a:off x="834468" y="3140721"/>
            <a:ext cx="6167073" cy="523220"/>
          </a:xfrm>
          <a:prstGeom prst="rect">
            <a:avLst/>
          </a:prstGeom>
          <a:noFill/>
        </p:spPr>
        <p:txBody>
          <a:bodyPr wrap="none" rtlCol="0">
            <a:spAutoFit/>
          </a:bodyPr>
          <a:lstStyle/>
          <a:p>
            <a:r>
              <a:rPr lang="fr-FR" sz="2800" err="1">
                <a:solidFill>
                  <a:schemeClr val="tx1"/>
                </a:solidFill>
              </a:rPr>
              <a:t>Create</a:t>
            </a:r>
            <a:r>
              <a:rPr lang="fr-FR" sz="2800">
                <a:solidFill>
                  <a:schemeClr val="tx1"/>
                </a:solidFill>
              </a:rPr>
              <a:t> a good </a:t>
            </a:r>
            <a:r>
              <a:rPr lang="fr-FR" sz="2800" err="1">
                <a:solidFill>
                  <a:schemeClr val="tx1"/>
                </a:solidFill>
              </a:rPr>
              <a:t>athmosphere</a:t>
            </a:r>
            <a:r>
              <a:rPr lang="fr-FR" sz="2800">
                <a:solidFill>
                  <a:schemeClr val="tx1"/>
                </a:solidFill>
              </a:rPr>
              <a:t> </a:t>
            </a:r>
            <a:r>
              <a:rPr lang="fr-FR" sz="2800" err="1">
                <a:solidFill>
                  <a:schemeClr val="tx1"/>
                </a:solidFill>
              </a:rPr>
              <a:t>around</a:t>
            </a:r>
            <a:r>
              <a:rPr lang="fr-FR" sz="2800">
                <a:solidFill>
                  <a:schemeClr val="tx1"/>
                </a:solidFill>
              </a:rPr>
              <a:t> </a:t>
            </a:r>
            <a:r>
              <a:rPr lang="fr-FR" sz="2800" err="1">
                <a:solidFill>
                  <a:schemeClr val="tx1"/>
                </a:solidFill>
              </a:rPr>
              <a:t>it</a:t>
            </a:r>
            <a:endParaRPr lang="fr-FR" sz="2800">
              <a:solidFill>
                <a:schemeClr val="tx1"/>
              </a:solidFill>
            </a:endParaRPr>
          </a:p>
        </p:txBody>
      </p:sp>
      <p:sp>
        <p:nvSpPr>
          <p:cNvPr id="12" name="ZoneTexte 11">
            <a:extLst>
              <a:ext uri="{FF2B5EF4-FFF2-40B4-BE49-F238E27FC236}">
                <a16:creationId xmlns:a16="http://schemas.microsoft.com/office/drawing/2014/main" id="{B6DA55E6-5D4F-4575-87B4-010846D708EF}"/>
              </a:ext>
            </a:extLst>
          </p:cNvPr>
          <p:cNvSpPr txBox="1"/>
          <p:nvPr/>
        </p:nvSpPr>
        <p:spPr>
          <a:xfrm>
            <a:off x="834468" y="3909060"/>
            <a:ext cx="6789038" cy="523220"/>
          </a:xfrm>
          <a:prstGeom prst="rect">
            <a:avLst/>
          </a:prstGeom>
          <a:noFill/>
        </p:spPr>
        <p:txBody>
          <a:bodyPr wrap="none" rtlCol="0">
            <a:spAutoFit/>
          </a:bodyPr>
          <a:lstStyle/>
          <a:p>
            <a:r>
              <a:rPr lang="fr-FR" sz="2800" err="1">
                <a:solidFill>
                  <a:schemeClr val="tx1"/>
                </a:solidFill>
              </a:rPr>
              <a:t>Make</a:t>
            </a:r>
            <a:r>
              <a:rPr lang="fr-FR" sz="2800">
                <a:solidFill>
                  <a:schemeClr val="tx1"/>
                </a:solidFill>
              </a:rPr>
              <a:t> a </a:t>
            </a:r>
            <a:r>
              <a:rPr lang="fr-FR" sz="2800" err="1">
                <a:solidFill>
                  <a:schemeClr val="tx1"/>
                </a:solidFill>
              </a:rPr>
              <a:t>connection</a:t>
            </a:r>
            <a:r>
              <a:rPr lang="fr-FR" sz="2800">
                <a:solidFill>
                  <a:schemeClr val="tx1"/>
                </a:solidFill>
              </a:rPr>
              <a:t> </a:t>
            </a:r>
            <a:r>
              <a:rPr lang="fr-FR" sz="2800" err="1">
                <a:solidFill>
                  <a:schemeClr val="tx1"/>
                </a:solidFill>
              </a:rPr>
              <a:t>with</a:t>
            </a:r>
            <a:r>
              <a:rPr lang="fr-FR" sz="2800">
                <a:solidFill>
                  <a:schemeClr val="tx1"/>
                </a:solidFill>
              </a:rPr>
              <a:t> real life use cases</a:t>
            </a:r>
          </a:p>
        </p:txBody>
      </p:sp>
      <p:pic>
        <p:nvPicPr>
          <p:cNvPr id="4098" name="Picture 2" descr="data:image/jpeg;base64,/9j/4AAQSkZJRgABAQAAAQABAAD/2wCEAAkGBxQTEhUTExMVFhUXGSAaGBgYGSIfHRsfHR0bIB4bHxofHiggIBsnHh8hIjIiJSkrLi4uHh8zODMtNygtLisBCgoKDg0OGxAQGy8lHyUtLS0tLS0tLS0tLS0tLS0tLS0tLS0tLS0tLS0tLS0tLS0tLS0tLS0tLS0tLS0tLS0tLf/AABEIALQBGAMBIgACEQEDEQH/xAAbAAACAwEBAQAAAAAAAAAAAAAEBQADBgIBB//EAEwQAAIBAgQDBQMHBwgKAgMAAAECEQMhAAQSMQVBUQYTImFxgZGhFCMyscHR8DNCUmJyguEVFiRDU5Ki0gdEVGNzg5OywvGjwyVks//EABkBAQEBAQEBAAAAAAAAAAAAAAABAgMFBP/EACMRAQEBAAEFAQEBAQADAAAAAAABESECEjFRYUHwkaEDIjL/2gAMAwEAAhEDEQA/AGTdo6Q70xU+aRWbw7hhIi9zfbBmUzaui1FmGAYTYwQD9RwqrcJoFag7mznVIXYj9FhcDyFr4KrcPLTprVKagDSiKgAgRzU9NseTZH3wcczY3Mc/IdSeWAK3aamLoalTSR+SBIBtA12WZtE3xXU4JSYfOmpUi41uSBHPQIT3r1xY+WqEKJQhHDKQTTZSIIgaXUny8I8sJARlu07MQrLmKUnSO8UqCbeGZIDeRiZG84H4r2gFF1U0qjArqLIJ0jURJG8c7Ync1gCo0sWJLvWqFjHTSqbAfEnHFdSuaJ17UAARYgGqBPm2/KPLAFZPjFGsAKVZGJ5aob+6fF8MAUe0aEaqtOrSQ/RdkJQ35OoIHtjF54ZR70VdEuDqDtvP6VoBbzjFHAUNSmgLuEVFGkNAMl9Ux6DDgxdxDtFTpqjoO9VjE0yDEDpN7csN++EapERM+W8+kYUVMmlKtQ0LpEux3MnQAJJM7YD7RV9bJl1nTpDOF3YWVKY/aYx7sATW7TpJFJXrEblYCCP12IHuxQe0lXlRp+3MJ9mKeI8Uy+RhGQVq5FwAIXyUbKvnEnc7xjjh3aha6FQrrW8IYGQdINyCJAF4k9RhlzThaO0dYWNGmf2a68/K+Oh2oq/7Kf8AqD7sG5vtA9AKjoalR2OpUNwQC0X5BSJvvPTFdLj2YC6quWYCJEMLDlIaD1922IBl7VVfEfk9hEDWJHwuPTHB7YMN6B/vj7sPszxKMu1YAmELhTINgTBBuNumF/DOJ5ytSWr3FFEO2tyJ9AAT7cANR7XPpUnLt7HEW9mPR2xZjbLMT+0LD3YN7LcWrVlqd6qr3ZVQRPiJBJ8to9+B8xx/MOztl6CvSRtBZmjURvHl5wbQbDDKKH7Ztscu399cd/zyP+zVI/aXD2jXLKGKBZEkEXB6eowJxfiBpKpWmKju6oqkgSW8yLWwMhZT7af/AK1T2Mpxae18f6tX9w+/HT8SqpDV8pTCkSCroSBa5VtO/SZ8sMqT0nTvFpU7ib0lB2NiCsgzgYUfz0T+xre5f82Ok7a092Sqo6lZ67kYF4P2gSo6JmMqlJnvTJprpeehK40PySmLCmo5+Eaf+2MDInD+JJWWadQMOcG49RyOKuOcbXLIKlTUVJC+ESZ35kWtgatwQau8pEJWH0XAAB/UqKIDA9QAR9dmbyy5rLtTqCCwIINyjg7+ob3+3CeeTC+h26ot9JKij0kfDBK9raLbd56d232DAXZRVoh6dRFFVWgyJMQIi2x3nnIxoTxLlqjynCmAl7T0RvrHrTf/AC4n87svP5WPVWH/AI4szXGadOddRZiY5+7Cfj/EUbUmhS2xOkeH2xM4mrhsva2g9RKaVpZoAgNc9NpxeOKI1Q0w4NRRLLNxtH1j34QdjuB6JzrjxOClAEbKbNV9v0R1Go8xj3PZVUzFVu8NJqiqVeQLLZxBsdl94xpDfN8SpIQtVqazfxR9uLc5XpU1BcUkUm2pVA52uMJEy+WY6qzd9aAajgRzMCmF385wuzdM5zNJQaqatJnkiBCqJL3AEws388QaxRRNtFEtz8CbWvEYmAsvwtHzlar+erALpMD8lJB6+nliYKcvlKUfkk5826+bH8HHZQSIiJ5bRfz+/CVuOU+5WuWApsFv5kgEey8+hwxrV4xWeXDpPxx1o6dT/DFKOfx6jHTVPX/1OJq49JgHyGFnEJGYE/SNH/7kwy7y1hhXxBZzS+WXJ91anhPKiaeeQ1TRH01UMfQ7X9uAuBVxTyusgkLTDkC5t3pMT+NsVZDMFs7WIU6ViiSbGRJ2jy8sCUa5XIkgai9OnTUebFl/8sXE0yq5vvamUdQfHrOnnHdk7CemPOH5FvlVSrUQqASVBFoSKa78ySW/dnHtOjFTKJpkKHBbzWmRtB3+7BfClk1zYeJVgD9EE2sN9XTEoXdlOEF3r5yvRYu1QhFZdgOek72iPbhrmuD99Wp1DTqJoMkgAStpBPS3tjCfjfago5o0Kfe1BuZML1sBc4NHEv6IuYJ0Sup+ZO/zankNXhm9pxq6jilmzWz1MMpHd0qriWBjXpAI0kgCLAdOuCOF6RXqVqgLuW00kAkkoJa5sFEqTJG3nijsLk27qpm3+lXJgaTZQxk2HNuXlz5MsvUC1qiIblQ214kA3iRPh92MVYr4lRcZfMPUaXZHtIMDSdz5Rt64py2eAyeW3JFGn8EX7cHvWUSCy+hIwLmu09BD4swkzMBp+A2xYYH7KVC1Ko0ETW9PzFH2YFerUoUaaU6BqK3eBiGgqdbAQI/ERuRh5keKDMIHVy6gkbmxHK/OIwozyacxlUZopq1Wsx2llbWqz0ltuYGLAZw6rVdO8qhQGVSsE9PECCogg23POwiSNxSoPlOSpkjV3jOR0Co149T8MX5TPIKFevrLItRzfkIVoB3iTt5+mEnYnh71qjZ+udyQgJA3EHc7AGPX0wnsvo64Uvz1eoT4hpQHmN2Mf4MH5l/m6jG/gJv6H+GKGVRWXSfpgiLEkgTuLGwPwxfmELIyg3KECdpII+vGVKuJUe8ytOnpuqKyHTdWUCCLyPtE4bK+oAjYgEe0WwNT4aYUB6XhUCwN4AFyRgn5KVbV3iFSoGhQbEReYFiOXUeeFSLdMz+OeOFW8jmA31A+3YY6TfFGUzANRkkShK+xkDif3p92IrjiHC0rXJ0sLBx06ETcX/F8ZriHBs2o8CO4/SpeKf3R4/hi+l2uZmJp5Wo6AmCDuOR2tgj+eBQDVlK4nnYTi9hOrGfynA8yzj+jZkmedFx7yygD2nGo4X2TOrvM2REz3CtqZj/vHFgOqqST1GBj29BMChWjcienwxyvbqiP6qv/AHQftwnQXqtaXM1izS0eQFgANgByGBM7kUrLpcbXBG49MJaHbDLsQp7xJt4kt7SJjDLjfEvk9FqkS2yjqx2Hpz9AcXLpCmr2TIMDMUwDsH1An0AkH4Yd8E4QmWU6SXqMIdyIgAzoVZMLMEkmTA2iMZPK9mMzmR31fMFGN1EEkdIUQFX2+zDXs6+YpVWy2YOqF1I8zqAtY/Zyw7cTdMaIJqZtVfQxYAMfzZoXaPLf2YmODVK/KipIOtRaf7Kn0xML15WoCz/AAe5iSKUkyngbSBciYNQxEC25PmdxKqMvRZmnSo8Mzew0j6sEtXA3cc4vbb+OF/FeHfKtANUKinUQBqLH80biw+7DWSSjmsz8jZhLlyZeCO6BJknqlyAw526SXna+YDZZJUHc1TISrMwu0gkfSEeEwdonRHLoVVCPCkaBNrbT1Fgb8wPOe6dJQxcyxiIJlQDEwPOBPWBi6M3l87XbNPIK01Gk02+kdJ8dReRgnluNpiMFZxh8qB5HLn2/PUx+PTDqhSSmzP4mLEEljJAA8Kr+quw9ThRxIL8qXSIAoMY6fPU/cPK/TCYLuB0wNSMwSq9R65SRZWcgExtaPfhLwzLM1CjcCmjU6tQkgQtMVW2JvcAWv5Yd5UMK9YtTeC6w+k6QAg/O2ksSI39+ENN2+QVNNyaSKAP1mdenni6Q4qVVL5V0MrUaqd9MjujuDBFx5Yp7xqeUzNRPpBnIjyVb+zfHdVIrZUSfC1YST0Rt7jr19+DeFDwOSQR3rc5P0U8z8TjO+FwkpVqWUygp0iGrVVBqMLsSwkj9kTYdcC9rNWnLZJY1HSCB129xYnGobI5dG740lVlE6pMLE3CzpBG4tblfGf7LuKmYq8QreGlSBCT1iBHoDPqVxZ52pfTW1itGmtIRppqFB9ALn656x1GpFwGr31evVFkCrTU7DcHzt4SY5SMBcXzNXMsqhSutvBT/ADj+s55KCTbrM40PDMoKNJKYgxdiNmY7t58h6AYxWoQcT7IGvXqVdVIBiIDFpsALwhG4wfluEdyoRcnRcRdtSNJ6+OGHuGHOnHIOHkIc7wVqkA5JUF5+eVBc8wG+zbB/C+DJSpGm1NCC06S2sCwEiVEHfb34PooSBPU2/eMYmazK00ao5hUEk+mKmsr2ze1HI0FANRpKr0mw85br0xrxR7mktJIC01C7gbTJNokm8z16EYynZMBnq8SzHhWdNIHqbW9BYRuSemL+0WcPhepAU3SluzHrU/RAP5onaCbQNX0zOXWRzffZ1AhkUlcseU7f9xUe0jljQBfO3MfjzxluyNKp8nqPS7vXUqaVDECQsXF50qzEkc8afbnMczafM4zWnf4/hjpRvfA2UeSbHSBCk/nHnzneAD6iZmJma6UwXquEUcyQBPqfxf0xAPm8o9Q/l2pjkEQTz3YtJ35AYo4Pl+7quhZmIakSzbkMXWbbbHr63wwy9dHAZGDA7FTIMny92A6lUDMVJBM06JgbmKjxf24D1OCIv5N6tIb6Vbw+4gn448/kt+WcqDyKA/8A2DAXEO0xWs9Oll6lYoYYrtPMc/xOKB2hr88jXvz+62+LgbU+H1xtm79e5E+/XMeWPH4bWO+ZQ/8AJH34Wp2gqk2yOY0jeFkjFg7ROBLZPND/AJdvfhho2lwgkjva2tJkoKSgNHLVNvdgjP8AC6dcoauohW1aQ0AnzkGfhucJG7Vqt2y+YAG8p/HDDjXFu6y/eoJZ4WmI3LXFvS/wxZLqUTxji+XpD52q6zsNYJP7unbHXDDRq6Ky1GZdJ0wBN7fSsYttGMzX4FSy9M1s0TVzL3ibA9POPdyAMTjT0sgKFOlR2KIA37TEs3+JiPZhcJC/QNWZmfyqdP7Kn5HEx1pg5jl4kNz+ot9j0xMc/wDyeVwg47xmlVRaaIGqMYGoACnO8ciZtItbnhqlKhkgqlqT6xPe0r6oN1aNokRyPqMa48Opv3VyhpAikyi6giDMi8iPPzxMnSaizMapqVCI1sAPDIsFkwLSb8htjpU1lh2lywuXP90/diU+0lGCQlZvMLI29euN0ucaLMTz23x0mZexLn3DDE185rdqBb5mrewkASeQjrikZvvazvpdYoEBXFye8QzYbWvjf57jSo9NalQXaRqWxMNFyItB52t5YXZ3iXfPWUbHLKwaIkajtPKD8DhxF34zGa7RgEjuKpvaRE+4YD4XxA06KgUHqyACIJHhZ5nwEG5iMfT87xFwwAJF949P4/iMZXszxFu6VgYOiD5xUqgn1O+L44NZp+Ksa+XLUKlNULwAhvqRhCqAnO5g8z6E3IcTqFGelSq1QWAjQ9oDAxGubwDBtbDri2ebvMvqM6mcenhBn/DHtwy4dUYlhcaUQqP1SosJ/WVvhiWcGvn/ABTiNbNt3IpvTUH54hWJEciAsz5dYwZlUZiqijX7jLxooojayxmHc6Y1Ey20CIG84O49mH7xKChlooe8aZ+dYtqta41EW6+gw54cr0aekkioxLv+0YtPkAB6g4W/h9ZjMcSq0SrLQqopYFnKtsGYCmfDAAECJ3uZJt03ajQe77q6womQTaF8OmZONLl3Y96ktNmW5iWMy37wb2AYPyvEKjKo1sLAxuQDt5+zCyGsYO0dYkaaBJP0RpckneBa9uWD1y/EaqHTSWkG/OcFSPYbz6jBPFM7m6rtTqVTlqAMahu8m3iERPSR77YrqdnMsdu9BjdXAHuC/biYumWSyrUKSUihIUTrkGTJJJ6XOMXxLNPn6gCpWGVQ3KU2YuRfYWnpJ88aKjWajUFOhWWooW9FmOsdNBM328LG/KMeVaT0jUZtKLT8FCmuwkDVUHViDBa/5w6Yuycp5C8OdnJC0XXukhSaTlKH7I03aJYubnYQJOAM6NCFzl6lSo8AF0fRSXkslRqqNHiYbS0c53GXpmlTWmSbCXv9Jzdp6wbDyAwJpJDAWP3XjfmIP72BrurU7qnSp9xVUBQW+a1c506kBVRMGBceUWzHH+NhgaGX7ypVIutOmxZRznYifT68azLsxggm4Bv5jfC/h/B6wWrrZA9WozO0kkoPoU5BBgC0SLc+RSJpInHu5SnSp5HOAhPouhHtuZifIemLcllTUc5nNqNYtSowzLTn85rQan1esRqK+XqmkqioisFuCWInpr3ieq4FGSYKNZpk+rQY89IPuwt9KFWmEcvoekIAKaPCST9IQD4zeSJkRJmJETMKc25uQq0R9Ez+UYxpiTtPtwxp5GrrDfKyFDAmmyh5E3XVCn2m+0zgThmb7zOVouFK3HSmjT/8jAYmGgaxpqzmnXrUCza3HydyJbncKVnznnig51QFjiaywkDu7kdY1HBvHcxUrV6WUpOyXDOym4mwH2/3cOa/CC9ZX1KUUIoLhi6qhJ8BuNTAgEnpzxchtZVs7XJmnmw6820PH+Gmwj24Jp13ga+JUAeYF48pOm/lFsaPKUwwLEbk39pH2Y5bgWXNQZkp85T2I/OYggTa5HWxt6YmRSCnUDkq3EUj84IF253L29b+mDOKNSqoAtakhR1anLAgaLKN9otPtx3R75K7sXY0nIXST+TOlSpHkSSD5xhhnc2aVKpUudCM0dYExhPJWfyGX1VxWzOYoOKV1RXBltxI2Cz4jJkwBEYcNm1ck61Jm/iG+M03BqvcjNV81U+UOAaagSL3CkRsbWHx2xqxkXV4mAq+IDYsI2HLntheDf0qTMoTXh13UbrvpHn9uJgylTV69VGUNITe82MD3jExKsV9p+KCnRCr4qjtCQdo3YEXECbjqMF8Oyj01IaTMEu06msZ1A3GnYDaI2k4qyfZbL0XD09fh2DEQIg/oiLjkBg7N8Oaqs9/VpiLhConY7lSfjFvfWXQzCopZiqqOZIAG977YHynaPLMwRczSJJsNQwH/NOgz6qrZisZvrqLHsASZ88Ev2XyhgGj12Yz/i1D4YslTgpzCvnc93bEGhSYW/N8IDEkiT9Ihfb54a53UtaqNUn5MpnbZ28tr9BywTkOC08uVWjrAZpYHpoa0qFgTB2uR6QeuTpd4ahDMSgpxJAjVM3EzfDNi7iysef43xl+zlGMtTMC+r/+zyTjVEAmDz/94AyvD0o0giajvdiDuxY2AH5zfDFZ0l4r+Vyo/XafbTIw8yleNLRcoPb4RacC08mjurNqOgki8EkqRcgdDyi/pgkr5ARe3Ly+vEWqMzxKpRLHQxTdgv06c89M+JDvI2vy2XnimXqg/PIQbQTpP1gjDkOrAB11AbXII9CsH4xgTO9nMpVILIZPp9gBwAmTy+XVXVQul41eMmYNrlibbiNsEmhQKIthoEKQ5UgdNQYMR5ExgOp2Gyc2keifexx4vYLK8ncfuj78LpsMatakQUqNTZWF1JEG/SfjhQ3BMiTZtI6LVgbdDOCP5g5Xcu5/dH345/mTlIgs56QB9WIuwRkhlaIil3SE89QLX8ybeggYLpcTpGzPSMEEaipgjmAedsI27D5Umxf3L5Y9/mHlf02/uj78U4Nczn6LAg1lBPNXAI9vwwNlqmVWmyd+SHOpmNUa5sJDbiyjbAX8xMqN3c+qj78cHsVlBzf3L92BwYs1BkVBXcFJhlrKHMnYkLBHr9+DVzawB3q2ESXBNuvnhJT7HZTrU9YW3wGK6vY/Kj+tYfuA/UwxOTg/q5hP7Qf3hihszTFtaWHUcj64RHsblz/Wv/0x/nxE7F0OdVr/AO7HP/mYcnA7iXaSlSU6CHqbKo+BJ2jA/ZxRQytTMPaQb9YJLe9tI9QcEZTsvlqdyXfnYhNvYTfBHEMpTrqqOxWmCDoS0hbhbg2n2mJnADdlaDDVXq/lK3jPkpACj4z+6MaA1QOeFz1QT4bDoPLa+9uXTHT1Ygged8LTB9GkIgMN/bc9OeKswIGjUB4uk7A7XHXcTgZKptYY6mZHS9t7z5eWJ9VSaSkuCYDKL+hIJ9bj3YualrRkbmpVvaI+IvjnQOk+onFulQCfFqPXYDkBbl1JJ+GJv6YB+TBaqVnMmigEcgZGmp6C58jB/NxchJMnbl+sevp58/ZjvRJXVcDmLEAi972PQyOuJoCgBFIUABdRJsB1IvgKMmv9JaetL6ziYLy6BCXJJYgR0tN433PwGPMUkYpuM50i1YT+yv3Y8HFs+P69Y/YX7sfSc7xIUkao7lVXnP4Jtywhynb/ACtRwgzJDNsGkCTsNX0Zk9cJ0Xxv9/p3fGRPF8//AG4H7i/dgnL1+Inxd6x9KY+6MfRHzsGO8Mm4Gq5AmTe8YU5DtxRqVlopUqFidIYqdJPQGPL29cXtvv8Av9O74x+f4lnlAL1SBIjwAeXS++PU4pnRYVgPLSMfRc5XJgMdVwQp2keIEjyIn2YH4dx4V9YpuWZDDGGAG/MqJuD12xOz7/f6d3x88q5/iLGUrExyAGIKvETtWqHqAsgfDH1DM8S7qmXZmCICzGSbDfCnKdqBmKirQrMYVnYEMAbaVFxcamBt0GLmfv8Af6ndv4wYrZ5Teqw9V/himtnc8T+Wbryx9VbP1JVQ723MmTbAfEeOd2C9SsEXqzR9uGfTu+PmQzGeO1arG1o+7F1HM50H8s/tj7sa9v8ASLlbAVqh8wjke/Tf2Ya8L7TJXjuqpafzbqeW6mD8OeLem/0O74wdLMZzxaazdTsfbiteK50f1535gY+kNx5dIbvra9Ehvzp06fXVbA79oVV9DVYbTq0kxYWn8dJxO37/AH+r3fHz1uK54j8ud/0V+7HD8TzoA/pDe4fdja5ntnSV9DVVBKhhq2IbYyRGOqfEu82KOPRWE4ZfZvxgxxfOD/WW9w+7Ebi2c/2lvcv3Y2D9oKK1O7ZqKusWZFG/Qsv1YP8Al5YalKRyICx8BGGU34+c1eJZgkzmX94/Axx8szAiMw8cr4+kHijqpYvAFzFhA35eWLaHFqjKpDnSQGHmCAQb9Rhn3/i78fOFzuaP+sufd92LUz2a/tz7l+7H0Q8SqcnJ9SY+ozt0vgPPdpUpGKlYKzCQIvG3IGPXDL7/AOJvxiEzuakkV226A/Zjtc3m2gCux9B09Mb3LcbNRdVJgwIEEBfu39cdtxchhTaoiuRIU6ZYTFgQCRhhrD1Xzwt3jf3QfiMV0KebZSRWbzkqD6CbxfH0alUZlB8ERbwLHL9X24uUqBBFM+Rppe37OCa+bHLZwAD5SQJn6SyPbG3lj0/LZMZjXykaCPZbH0SpUA/q6YHkij7MLq3H8sr929SgG20lVn0mMF2sbrzw2dj6Kp+oY9y5z7sx7xwwA3UAb7RETfH0TL1RplBTv0VfsF8cZmuw5r7gOv6p/Aw4NrANm+IAwWb/AKQ/y4sXNcQI3J9aQ+7G2+WNO4xXU4qAwVmUM0wDF4xMi7WO+WcQHJdv7P8Ajjn+Vc9+pP8Aw/442VDiiupKurjaRBv02xac6bfRn9lfuw4NrDVOJZ630P8Apn78e43VTN9Av90fdiYvCbWN/wBJdRqr0Msk+I7DmSdI+r448rf6NaIy5BqDvQP3T5Abn9ra+2NTnOFUBmEztarCUrBTAWeRJPmfhh1UWmyhyfBEgyLg3F9t+nljfTcjFYmjlUfKU2zKu1WippWNySVQNN5tpPtxp6ORSnTFFI0IqwDEk3vba4kX3kyMWV0paQAAEg6tRkbgzsMcZuhSqAuzMoQFiwYQAOZMbes4kpVDO+mmrEGopXvNragQTHPe334QU+0K5WjTTQXLPVJiAYFV4n2Y0dbM06iCotSnUpeEK8CYD+KWEAgXAHUknfGX4Zk1erl1calJzHh9Gxm7Gp9MafG/lWVzUU2RadIiWIkllM+wR8cW8NRA1F1ULOUXYRv3R5fbizMcKCJWp0FY66cHxdZEkmIFxz2nHmWyrUxSLVEbRRWnpRtRJGnyiPDuTicnA16wU6zYAfUAduuPlufrvxHOMF/J050Am0DmfMn7MOu3Hafug1CmSXa37IgfGPrxX/o44fpo1KpBMnQIHSCb+Zj3emOmZNT9aD+QshQpBai66gElpPtMXGnyIOFXAeHK9RM0i06SIz6fExepZhDLOkAE7iNtjjvtTlXrWp03BABYkFQd4AJ3POPP1wZ2bpFMrTX9EEt5ElmiOoBAv0xnWmU7Q8PZs1VFJS2rxsqy0W8RPtv7cD5XgTNWp06+tO8N5BBI5x1O4HmRjRdiadQ5mrmCrCQwBItJdRIJgEDe3TDviqHMjQqOzKfCwElGF5tbyxbwktLP5GTNZxhV8CdyCTG2ksbD0kD8DHA7H5VW1CpUMdIQnnuNX2YZsDTz9RWMnuo8xIqafT0xTluIs+Zq0gsCms6iTcytvccNCbMcOWtm66FFLMU0y0AfNliSZiIWeflizI9kFp1FqNWVYIJWnr1MAZjZRB2v12OLsuD8vqy1tIk/8l+ZxZkeLPUzNeiFUJTAOqbmSv34XyrnjmaFR6WWFu8ddfkhYCPKT8BhxTphEAVSFAjrAEgb9QJ9+K8rwhFrNmPGztYAwFBiJ2nzA6wZ5YT1M3mM5VOVyjaUT6dQmLzcg8hNrCTHTEzQz4lxOnRHjeDuFBlj6D7cI+G5tMxUqVHy6ghAqljKkl/CpMQGMmecTERONJkOxWVo+KqWr1OZYkCR5AyfadsXZjioqZmjl0CqJN1F6agXKmIU6AbjC5E3VuQ4bl572jpJI0iqpiRzOlITlzFrYT9peFU61dRUVn+ZMAbyHAEWP6W0Y0yOsWUKLAKogDywo4kxGey0WJEb/wC9p/j2YgTZbsvnFHgarSHINVAjp4CbekY1nB6LJRXv311TJnTykgXgTbHXeX3n8b/HHa1gB6fViSLSLttxN6GXJSzsdCnoTMn2AE+7CPhP+j5Goa6zFWcap3iebefkSDh72g4MubNKa3dhGLHwatUgfrCP44e5oowIFQweqn6tcY3Lk4ZrNdg6T0u+oOdS02Glp5MGiPaMaDM1vpb7Daf1un14nD6FCiH0szM0SYgDSZA3J6+/FGazIUliQoZVgk3JBcER5Wv5nGa1HEz1xRmEBdfCpYipBi4HdnY+uLTWABJYQJ1X2tzwjTOowOYNZWgGklNdUamABIjS0kGYj2nGZFPctRVaaKoAUIIAHUXPqTzxPZgWlml1KiVFYqmllBkqVnVKwADLKDc7QBzwSGPSPXEwiwjrviYpqKetsTGhO0VBmyyU2sxqUUII2llBnzn2YNp1Ao7umRppnQog7KABJvJ69cB9qX05WqeaqCPIrBU++DinhzaaYg2DE9Tc6r+cHFrMN6izAJ2MkiwPON/vws47SJy1RZgECWHJS41ewLNumCVqmbiLfCwPttgLjuZ/o9e39W3PqCZ9k/DDgXVadNaAWmiinrCAMCQfHe1p5mPXCHIcSK065SxU1N5B/K0zBm/vw2zVRjkyFKBwkiYJk+IeaiTc+WAeG8DVKbU3akxctqYM6iCRMeAWAUc9/XBYd18+SGA2JUEdQpP2/VhD2i4v8nol+d1Wevp+OXXDvNooGmmFCjpqJb2MsDmd/K+PlfbTP99mO6UylMxPVuZ/HQY30TurNuQFwHhlTOZgAklnMljJgcyedvifXH2D5OlKmtGn9FbDcX9d7ny5+uFXYnhAy+XDmNdUA+i8huN5n2rgqtUkzIgecfYJtG24IiAbuvq7qvTMRc2ymQbHp7Z/OiIkc9/K3uTzneJfdGamR5qZ+pgfbGAM7nlpKzO2lVEkBiDNxpADxJiNrX/Wg3hOWZKC61io5Z3HQvcLfmq6QfPGMUbneN1aKCO8YlgiIrQWYyAPTANLtFmtSJWQgNZWSprEyBBKneTHuxzn+KZak4710ZkMhCSTImDC+LA3Bc41fMA5en3eWooFMiLBlYknfU0QAb3nkcXlMgerUc552P8AZK17yZYTAknnbf4Y97HI9TvKjMZqGFMC8SWkwQBFrdMXZnKj5ayg70aYgjmaje3Y4b8MyQTL5YUTeRUAMFipeSYAn6JjbphT8IMtT/8AyTgfogxM/wBTUv8Ajrinsvli2ZrVfEJqmnAEggahBtO4U2wxSmx4g4UQwUC4IBinWBtvHLBvZPKsuVRzYvVarNrjVv7Yxd8i3jRenl6zo5DBCVmIEC7WG956Wx32SyQyuSQafHUGtj6/RnmIWPSThV28rlaHdzDVKgSPK7H/ALfjhxmcwVVVm6iJJ5qB9cfHE/DA/FuIimpLNv5/g/i2FvAMr3QrZyudHhMT+aCAZI6lCfjgXKU++rLVqj5kAsNVtZQqI811MPdGCeNu+Yovl6ZBq1GUldQBCioxkyRA0Eb9cItU0+3dAtp7qqEJjvGAA8jEyB54u4nmz/KGVABgRBneXX7sNq+SPdmgqUu7iI1rBHpO/nvhNnKGjO5dSQ2iikEEnxCokmT5nfDhAXE6+bqZ35PRqaVFNSRAgbyTIPl8Mea84maoUmr6kdwG0quwkkfRkYP4UD/KVabf0cf9yfx92D6GTnN0WMWYkD904XhV4Q748g3Pngl4/HsxQ9ZVEQizcmAJJiSTz9cZxdcU9RxM7rSmWVNZAHh6ib+vWOeLKNQMJUggncQRv1HnhFmKVTOVKqJUVaKKAXv4jJGm28+KPIHDFMctXepT71Ua/wBAMQpPnGyidpvaY2mjJ5OkKjVHj5QjJ85JOkPICrJEnw/SPiN9pgE0+FQrM1aqz1IDEWFhEg6m8W0sAJAHOThbluyVJqja69QnfXaVAA3mZYkgDawJ8sPDPk/oouupBVmIUuwF/wA4CeRPTnC32GOMzmFVSxBIjkpM3iwAk+zHORySUtVNFYBjqLkyWi0E3gXsPPqDg3QFEnYL8AJwgX5bNrVXUhMeYg2kRB2/9YmLsuD3aamJYKoYnkSAxHsnExRR2zBGVzB6oB7iPtn8DAa8UWgrd4SqagFcqdJJppbVETz/AAcH5vsUjgqc7X0kXlQR7RIvhg/B6T0u6bNuUgBgVUgxzj2YZU2EA7Q5Zgx79DpufF7JA5j0wHxntBlXy1ZUrpqZCAswSTPIiemGDdjshUcoM0dSbqAsjrI6YZ1OyymW+U0Z/Wy6GANh9O2+LhaBPEETL1O8KjwKwk8zSUD12nFxp/o3n3X89j7MEV+xfeI4qZtCXiT3IsoBAgM5g+Lf0tzwRxqmlFTUbMU1AvLUiQSB01ibDbEsv6Tqmsx2zz5y+XYgwzeFep6n3W9oxkewnZ05msCwJQHVUPl09Tt7zyxXWfMcUzQC+IbKAIUDm3OFG5JPPG5rcQpZGiuUyzh60jUwWV1TctfbkAJMfHpP/Tpz9Z/+qf8AElABvAG82AHOfLr7dpMZp83rnuBrAu9RpFMROzgeJv2QeZtbSTluD1q5epnXkKxC0gCEtHiKkgn0a/XHnakMtEAOJJ0qiqQPFYKIePgd8YaIuzGXfNZoVagBp0QWVY8Oo2Sx5z4h/wAMdIxvxQ5n7zhbwLhrUqCBatOZvqQyQvhFw0gEhm2/OnDLL0KhF6lMX/RJJ26E2t64FrMdps3ksvUUvQatXfZVJ2FgSNQETa87bYL4J2op1/mO6bLuoJFIqFGkwNSxaJieeFeQydZs3VzFRqVlZKLeIrKlBMgyPpEbyCDbbDf5I1Sr4q2krTZlKqSyanULOokGVF1EDfoDi2ycJAuZzaDiCc5poPfXA+o48+Xs3EKrAFmVVUMNwO7qGJmwkjmBbA9fJlc7S1VtfzakNo0x8/T3AaDPsw1yHCYrPWasBqiUWnuQjKPEW5TO3LE1SnK8TL8QJGqYAGoQTpWr9c/DBaZpn4gzmSaSKqsNxqFS3tB/w4ro8ORM02ioS3gI1CSJWqN52MRH8MXZLgtYO7uQBUdW1rpjSqkXVjqneANyd94eFAdoMrWq5ijU0k0qXjqMWUCZWw1MJMCIHXDHiAU6TXYpqI+bS7FttJYTE/qzI53Bx1m+zrVxFTNQkyYpgTGwnUduvwxbmuCaq1Kq2aZu7uE7tYJAO8RPrbDym4rWpUnTToVCRpTUtMmmi6lOkNERAkkbxvvJZNQGuwotOvwhoXUAFHhLEAC3kCB1tiPSr3C1aMbaiGmeugGPjhNxsV6NIDv0qljpk0yp2LEgq5sApO3pJOIGmVqOwJam1O9gxUk+fhY/HC3Mr/TqU/2QAH/Op/di7gOVzBDuaoYWGutTqKLADSCWjzkLNr8sVZii4zYLvTk0N6YMWqpYkwTc7+WH4NdlAKZLhUDkQW0jVFraomPLbA+c4hUhhTKK8EatIN45xBj2jA1Z6ikhaqMAT9JCCOgsYPwxyFNpdD18Jt7J3+/DuMJ6vC8048WdVAf7PL/aahOA/wCZFBm1VK1V2O7FRJ9SWbGhQOGPzlLRy8Dl+cfnaZvvhfxrMVKdGpUSokqsjVTM+X58dL/DF7jC4dhqM+CuyyYPzYv7VqjDulwwIi0KFUooaajEAFjpAETMKFPKTc9cLuzuYzL0WarUCsKhUfN3sqmT4heW6csNstlVSS2Yao5JMmmIuI5Ny8oxLVwd3KhTBJIAEm07SQMAUsuorsZIaonsHdlekGfGfdiZh30+GrSkCFHdmJ6n5z2RgSjRrLmafeVqbRSeyKYmaUkkm9zsAIjE8ghOJ06TVFq1EB8GnUYMnXqi88ludpGK+IcWpOjJTqLUdlKgU/EbiJIWbDrj3K5mmjV6lZFqqunSmkaif0gC0GJ856YEymYNQlqdBaSSZ1poL2sPA5JEkSNjBGAZ0qgdn0yAQGAIIN9XW4sBiYozdOqCzfKE7ywjRCnxXBOqdp2jExdwJezOUNOg3iYitQBInb6YMX52uL477IZRaS03pmO8ohm9VYD2RqODeDUtdHLAkgGgwMDeGWB/HAvZ0TTy/wDw6in2VL/9uJ7AOVyCtmcxWI8SZinp9HImfZi/trULUaSgtBqAHlMg7+3HZaKudERei8D2g/jzxd2qgUkJFlrIfZIkYv6hlwdhlMme9e1NnDEkkbmB1jlj5/xrilbiLgAMlANAgEklj0FyT0GN5xzh616VQPrKU6zMyUx4nCqCFEm06t4O22E3Bajn+kOEp09JWjSUWQE3InmQCCxMmDPhGNdPsvKzJZRqVDuQzUaO7QVFSpzl2BIVYsFBJ5zcAvuEcNp5cBxTC1DBVYug5EzfWfO6+RmAeDq1RhXdfDMUw1pIN3NidKna129GlhmXYyRuRzNvW14+OJu8mfgDg9d++zdJpY94KiDezrfzNxhXnM4tbNUgpGmkWdr86Ykc/wBKBjQrWKIzBArOviawJVRMT0mbYz/AoOQBakHYRHhkwppNpA89Me/zwGgpvpRFvK01mATsoHLnOCadUkEC24/Hpgai2kEgDop6gCxHvG3TBANzzO1ue3TECx3qZfLpSSktWoZChZYSzkjkRENJLED1Fgb3BpeBzqc+JniNQ8QFhYAdOpJ/Owi7V5qotNjTd0Y11WZ5FVn7PZgzgRqdwoqMWfU4J9HcD6sWzggHiojOUW60/qq0jjQE/ZjOdomjM0/Kk5tyhkONGwhiOhj6hidSxn8wY4isH8yn79VRftw+dzI8X4nGf4jbP0m/Upkx5V1+/D4zpEXPn6D7cSrAdWrmSSEp0ond6rC3KVFOfZOFuZ4Nm65+dzNKmv6NM1B9SAn2tGJnM/mqKan+TEAAkLqm7QOfW2BaXaeoeVEeurpHLF7sO23wIy/Ys0/FSzeluoFRffvPuwbkuB1xWp1MzmUqJTOpVWZJ5W7tREgSTykRfCur2qqLAiifTWNh5jHlHtRWZlUJSJJgCWsPO3qfZhpemtfmc0zkaiSSeeEPEXPypOnct/30/uwbk1rgzWFJQF2UsWm1oIiY88LOIsflIPLuWiJn6dPflGHtD+sfE37R+s/fjwNiZseN/Uge/HLbn8coxhp4DfAHaOizZeqqhmYgAKoJJuLQLmwwcfP8fxwN/KlHWR31OemsTy5Ti9PkpguTanTUOCGZmYgiDfT92BMzmFQAMYkWMfAeflueWxx7m82KdNqpmFBb1gbDznCbg+WzGZ016tRUpEnQkmRErqWEN1MwxO4NsMTx5OwPUYFy8nNtP9XQj21XM/CmMG0qWlQCxeBGogAt5kCwnp9eBKtUUqr1GIC1ERZ6FC/wIce7CfoJ4fnAr1kDgEsnh1QT4W5dMGd+28m4I9ljhNUzuTqJ3dbu3UnVuQQ20hhcGLYry2Vkf0PNlgP6qtDD2OPEvtBxYCs8fm3A30mPWDiYCWozCoroUcAhlPWJswsQQdxiY305g0eUyVOjSRQWZqYImAB4jJtJ9mA8rk6VGmqgsWBbmAPE5Y2uTvG+Mx/IWfLqS2Zts2hyRO9iMcZjg3EpK68xp66CJ3/Vt6Y5909pw0tDII1StVdmHeKi6VUH6JN51C5naPfj3ifBhmEKAwSw8RAJABm17eze3QYzw4VnVgnNOCBF1MDa11vgdznxb5QR6BR/44uz2Y+lJllUuyknUS0ERFgIsTO2+A6/B6LAFtQIH0UgA8yLiQTAuOg6YxhOcKgHOr7wD7ws47NTNrATPUmt+cJI9rJfE7+leytNmjB5CIAUbAbADyAxQGEgkSQI9thP/vbGTZc7UcTmk9fCAPURf3HFFd+ILP8ASKZty0eX3DGtl/UxpM1ka9bUhrUERpAGhywBkXIgar9InB9TIaAq5erTQKI0uGYbG8jSQYiZnbljAniueAvUBHXQp+rFY4znLnvv8C/di7PcMb7MZJxQpinWoioigHUrlWAgclkRAg/gd8Np1ktUejU8NymsEHpBWCLbyvpjCfL84yiczA/ZUH2wJ/8AWL8tms4LjMq03I8P3ficTZ7O2tJxThhrA00KqflCuZ1GSAvJQSLRhkMuKYCqwbcyAR9JmMXvz3xg6FTMPVcvXCNpVlJshgkaSFIANz8cd5rtBnKZ0s+XPmBMx6Ni+Uxqs3wYV6qs1VUQI6XUkkseQHSOuGVZpZiNiSfZM/djAjtRmj/Yf3W/z4tp9p8zG1A+xh/5YlakamtwrvMwtRqiKipBmS0hw1gARsPLBlawMfi8Yxbdp8zyFEexuf72PB2nzPNaH+LrP6WISNDl+EVKpJzXdOpAXQhZQfEGgnSTGoDY8jhqvZ7KH/VMrf8A3lQfZjF/zrzP6FH/ABef63niHtXmf0KP+Ll+9jUv1L062X83ckf9Vy3/AFKv3Ysp8DyiNqXLZZWW4IeqSPTw4wrdqs1EBaA8wG/zY5TtBmwJ10W9V6ejD8DDu+p2NrmKFQVNffUzTgygB1TGwYqLTB9+KP5OD1tb1AirTZSLk+JkIsBEeG9+mMfU7TZrn3P90/5se0u0ea8RHcbCSVad+Xi8sTj2uVuq7SxPmficD5jvLaNG19RIHwBOMeO0Ga/So/3T/mxP5bzR/rKfsX+OM8e2sp3neC169quaVE/QpUyQfUlwT9Xlitew+ViDUqT17tfq1fbhW3Fc4Nqqm3KmD+Djh+J51v6z2CkPtGNd31MOk7E0rL8rqBJEpoIB52HeFZ8yMaBiohVAVVAVQOQWYE8z5+uMMeJZ8H6X/wAQ+7EXNZ8iAzeyiPuw49ja5hWYEIwU8iVkD2SJt5jAGW4Uy1e9qZp2cqVEUlAAPKNZEfdfGaVuIfp1b/7kf5ceheIGPFXn/hR/4Ymz2VtBTdZCZjQOi5dB8Qw+rFNWm7A681WP7iD43OMucjnoPzmY9lNvsTA6ZHiB2+WH9xv8uLs9pw14poiaQXY+IlnNySAOQgKAB8ce4zGS4Bnqx0sKsRc1FIHoSV+F8eYvdng2PpNOi7Anvqq3ixH1lSfjjIL2jzC8SbLd4TTVdQneYHMR1xMTGulj9aejxGqSPnG95wTT4lVlvGbW38sTExz7q1kXnNufz29+LFqnrN+cHpiYmNbWcj0VyDAiPQdcVnOtay3P6I8vLExMNq9sCVOKOWgBAPJR9oxTV4k6qCAl/wBRfPy8sTExNp2z0u/lJxyQwBug5xfbFbZ9jEqm36C+fliYmLtO2F2bzXzplKR8KTNNTP5Q8xjuhnJFqdFRMQtJABt5YmJi0yPKmcYbLTsP7NOg/VxVmOIMpQBaUMSD82vQnp5YmJiaTpjtaskeClv/AGSf5cT5Sb+Gn6d2sbemJiYlq9sWvnG38IuRZFjadoxKWaaYkb8lXofLExMNpke/yg9rgAn9Efdj1uIv+r/dXp6YmJhtO2Kf5ReT9Gw/QX7sWJxOpe4G+ygfZiYmG07Yh4jUGzdfsx2vEKpA+cb34mJibVyK/wCU60flG9+AuK8azARlWs6+Y39+JiYstWyYG7K56rqZTWqMBpjU07l59dhj3iHHq1N3hiY0i5bmL/nYmJjG3F6YZPmHn6b/AN4+eIazASHb3npiYmLLRDUZtKlmgkTfzB39mGNddKEgmwtc4mJi6zS187UII1tboxx5iYmOkvBj/9k=">
            <a:extLst>
              <a:ext uri="{FF2B5EF4-FFF2-40B4-BE49-F238E27FC236}">
                <a16:creationId xmlns:a16="http://schemas.microsoft.com/office/drawing/2014/main" id="{5E0C68B6-66A4-4EF4-B959-BF43E3D06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066" y="2059753"/>
            <a:ext cx="1790700" cy="115116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ata:image/png;base64,iVBORw0KGgoAAAANSUhEUgAAAT0AAACfCAMAAAC85v7+AAAAxlBMVEX////Lxr5eXFrl49/q6uro5uJQTkzm5ubg3djj4d3FwLfOycHOzMlXVVPJxLxaWFZvbmzCv7yNiobU09L4+PiJiIfIxsLc3NyXlJC1sKnBv7rw8PHDw8Oko6LTz8i+ubKvr6+QkJCopJ18enhMSUe7u7uhoaHHx8fQ0NC1tLGDgoBkYmCpqalzcXCZmZmZlpCloZrGt6xzc3PKvLFAPTp9enUVFRW3o5QrKiq6p5mIhH9Lm7uLnq44ODirkH0eHh5/o7JzoLkE11WfAAAZ+UlEQVR4nO1di2OqupNWAYWKDxoItYIGMWAQ09fpPfec3fvb3f//n9pJeIiKrW3VY2/7tSICvj4zmclkZtJoXD7svfjTn+wzIJm35/N2hmxHbOH/h/qnP9ongDMYJI+9DEux00qWsNdqtb/Zex3AnsMDyyeRxwn3abr0CWFs+M3eIXB6g2E4DIaJE4RJ4iSr5DoMkuFwcDT2VPRWfJ4uN1jmaGUoHi4HR2KPJtdvReIe561PD6RqAqrenQh0s0fiv3OcN+C9wRpt0b1m221Ur/KO89anB9YNxVCQoTcl+go80rGBsIaO8wa81yrRI4nj+L04SfjKiaCviBwnSSIn9ZOwVbksPs5bnxpk6WPLZxbXC/Y0xnyGTQtrfwfwVQMHbkHAuU+ot3DVt3dJVfYGgROlJKSpH/ksCljqE1BXKYcHyeDTsQcdDDYUE+l6yZ4i9i1kWhttz7bHHRfFlHAeOAFP2aJzKI98XhFPYU3O5a00MbMDYVWa559CcukCJHeSI2OvKff1ia5PXuj3bHVBUw5N0qeLzvjlN/FwHaajDMVjq3rSOlKncVokcLtt7kH/EK1huwuQQBBuTjzkjuvaI5J6SFOM7F4zFAW2k2ZXQqvFp9C5AdysGuKmI7gdxF4JW3VjmkYg2KKT5L6fEkZpHC9oZOqUGVZqMGhfFmOUYWIZRVPXLIthi+rE8D16yyzobxVF+QzsqaSxn73R1UcsFhs6SrXjui5aEGSa1LCwQkzTMrGJLbhDJXumCUeAQMW0GPS2yLoc9lT4/esBPV4Dic1tfxcgtv3DJPcAIMMAmyjb5PdwV7BnSOjyZHGBYVwGe2gu1NwO4KAQWio+pNrZA+NI4yWUM7IBpWBvfVIpNxfDXrs14EkYhqtVuAqcUIxow6Hfa/U4nE3PMp5EsrVpul6oBEWglNz8sK4J7WKYUq9ciNYQ7AU8iCNGzNT3SRw5LIpZzh4/7ZuryCNR5NyYOvMN+Pct4lsRQ5vsMdAVEVjolBHo/TT4oMS/kH4PzXMbtTRW8wftm0amck8DlwQOJ7EYmthUN5FpmEgD7YFgXxfkaeu2B4fFcVM4V8SdqZsXIrmun+Mug1+CNRodcpL3tKkT0Ip/xtTrULBXe1K/EPaKria3Tcu+RwzDklN0ewuHb311XKPUhVrPbfJadX8RYw2ba8LCQpaRfdq+jkBOGNaYSeLw+D+w7Ye743u8bzBTi+m02by6BPY6YRQKnoi1Zs+0fBNThLFPjt7yxkFQZyK+jb3RqN8cTf88e3aSSa6Q1pI9KbS6ZhpH/3xqwOt/j7exJz/mBbQ9Aj2324QOD27lBxMP4Ei3a+VX2YnzFuwzclQn2teWXfPtONIw5wMQX9Tt7/6yV1NxsGRvPthCYdxsu8vlubD2rTpOeravdSaIxuDWyMW0Cx3zqGSv3drEIIUWFjkB4zwh4WDrZB17cULO+LXOBM+tZa8Lba/bnO5nz+eRn3KHBDBQ4K+yN06Tz+FGfyPGIE3uaB9YfpX9Y9uFMC+c5RX/uXQtiM3jxluo1PH/rXPmziEXja1De3KMYWOVT1Q9nkSXMSY4CdJDmsVYf3rSJ0+T5qQ70ScP+tNk0tfUn7rehaMPkydd1/SfT/qTawg7BwbxcmooCDhxP8+M/3ugRgdcNNbVJ+XnAww4n566v5r6w9PDkwLb5q+np1+/mg/6gzr51ZyAkagrwB6lyH1tGuhfgnrzYhPjSf04vRzN5+cxQmKyDZ/8Q18M4gO04Xi6M1DfGbVXRvXT03/qi0Hy+iXA3lvwldgjr4943sLe1fTqK7F3gNHyFvamzentGT70xYC/qh7fwl5/2v9SbW/86sSPbe3GmLyEc3zqi8EBeuNcsN1X8ecdU5tw6Z/+BCXU7RH1vL194BAD9ay4nMantqWTJllJZ00rXPLWINuFIzJqenA5HzYHvZiBvGSvlyaxHzNKSRqSKOaUeDRl8D88K3udQyL3QePa5ZS3rR6MkwxkVeHF7g3D4Wq4XK3gvxWuluFyOByuwmVY57m+GR6MZdlDRfUXbLx09PugyP14bfLR65vDsWeC52PshU5SIHyWCJNN3Gw+wykinkUak4y1b4ud5aC9LAPt8yvapHhSIJ40ENcPKtcMhtUXXmUzDr262P02/OWR+2QtusPe9szFCzH/8xP4PDuV2FC9Wxs5am6xNygi7TknUUBa1As44WwZ8xT+uJ/yVRmMX7InnxQFPA0jfuPw1BedQmuTveyFh36QOAF3nGDFncSHny9weMTTZP2aarrxDNm9OOEwWQXDMIT7hN8MnSAMV8PKJMbRs6xsu+EpSMSr6MjElchREyERugIbZJl72BskPgcErfQm8OHrLbmTJo4fwBe/HtSyN/DhtMMTYDhIl/vY6wWEiGhXx/NJKkAodxgJaG/9msE2e60V91J6zQhhHo2IF3nc9/wFY73jsWd3RAAVD7J5zAAQzbVI5DJEDN+sY4DYbYpvsMWtNMXY2mIvqZ0tEPdtmcZZDb1fs5flebYrlwssqy88bBdBUdWXz66dz3v56XmFveGGbEvxLpDIWYuqDL9fctWF9Dz7LHY7mym+ah72rcB/yZ54qORbaIObrxW/rBNx1Q9Zzp9Xgo5A/4mbzKfYGCQxC4CLKR5s7UG8Zs+fpQVmqYiigk2aRVbd3MkDfnlB6r/D6u/EvuNwsthHfKc7KVFMz082YW0+wx2v0XGzlOvKIVdDqPxBSvaQkYVPIE1RDcmeoeuasvHDyBhLbZL1vZOi1zXk77gZuZ+61WdsYfsFyhd6G3sd6C8CsnjZ0OlcveiBkE6cLfbWYcAqoTSihPiVQGGkMewz0QFFlh6KSP3ITwNuUgI9REo13UhlSKqOLUZvH0kKV1LPi2OfmiYmRffR1SITm8xiDDMT2iHFmIngftMMSJgsJJgMVzexOA2N28KmiEHM28BEMy3TQtDxULgGdvWD2et4oN7oIZe/yN6ViJ0abfm/KlLqUhqnCx5Rd30sFrIu4ykx0sUMqwzUp7ouwsYQ1kQo+USElAudhEVDBupdeAHvVnzLovvoGqYFrCCxhRcUcmxaMuUmWiCUsReIrAjGqCCViF9jkz0mKAf+MLNSgtlB7KlxBC3u4Km1F9nrA3vdbfa8CmIJL64csl7p9yZZxE53stPv5ZJbtD0ll35NhLUW+7CHtp8hxVIvgq/X7FWhKMZr7IkW96qobj9nOr3ai+mVODnafEa/WwlfKlDZq86/lP2atRNgKXuFjU5h+mIA5u5rikzSGhTs7ZzYx57tesLOou+ZzB2/iq0XBa1YUjUdjWYjcevPRlOxO5utqQWs2avtFzanFF71CGeRUhX2TGhyhmYYsvEZWRtbt738SJYNoCj6puK0pfkmsiMjis43m4tv7p9vnn//vvt9N+rfPY/uft/Mrkej6/vZ89397P5w9oC8t7EHgtC8GpWv2XGYhQl0fCl0jYyZluz4SvYMRi1QVdBh5vwtCSD1ozzxLGXvSs39IPpSnqfT/lTejYRwT/sj2IVjzc1utPymtVmLV823tj0Q6Kv8Ne0Q2AE1JBUq3EC/UKxX2FMsJLLHQNXk7HE3pow7w8eA/LkaC3gElMlbH6RV3I+u8kPTUXfz+5bsoT1hONUXPmw24jbXGiEQgKsJT3p+X7JXIkt6Wktuhyb/tHn8RxjEo98zIaR3z93759H19fPs/m4KG9i7/n1Vw560DPegmkR2oKMu+xREGMw4Z8ZQKqlhxQ+4rW028yNRMATT5PzRK3gmmhuI7exKDqmkWs4OjWbNXfZ2o+nq5gLm7fZ8Z1KgDnkxJOmyxTrKRiOmDAOXDU3bav5rud/SuXYaxKmzODd7mbSCnEr25H5+aDSqY287knM7sDMQfkFn2UvC3qA3GLx8dast24u3aKhei1kGjGi4GI/4jKdvY0/wFzUWyXnnmHLJBdnNJPf3NVgrz7PZ9c3z3d1WRPYh7PUo9zyfEZ6AGvRS2nv58ow9p5OQTsfSTV30niIPDEYub2UPzLUwbrhnDVHGo6LpXWX3su1JEa5ve/NX2t5QuDFXfLhcOekwTHYa32aI+1ywN27JOD5s7LeWD2Kv0aAO9IE12UAnZE8axkLVjqSpLHam8sh7JLfgSPJUc2IVbmAl+r0kC4LEWWJssdkYqR3IXkN9HIsQ+XOFKmNpGN+v7obd2fPoRkju/RSE+fru+fq5RnLH2Qd7pXKgLf83DtjZs1xtE0CC18suwSCyYIqIQTQCDYKR8Xb2ZAGXRiM4U3ZGbu+B6Xol1YWwl4tDdfbe2E1df+G5HbJAsQgRRi5ZEIoW8Bcj6sXUI+5CJWRMvIUXI+TFKUWeG7seimGgKP01piiEZBnIQEpsR0PQlG4azBnGKWM+5vQ2ouyW3mjvYa8hFa8bnsV8wTCsyMwTQVpO29V+a3lMSUxiSmMPLShJvYjxCB45ceqnsZi1oOnCS13qdVLiw9DK8agX8TgNuOuzTuiCoR1hRhhTcAr6Vfs7tQPoqug49xIYSFeQoismUXT9Xew1uLRbnHNo312de30/fR4Ja/nmucZaHi/cDde9i4Q3T97FaPMUyk4sxBXibPYo81GBaWeYJuwCCZxkcrbpYzHeozUyBNJZ7R2Uz/BB9maFiZfZe2udC5u6tsdud+YmbstDu+eqx8Ref2uioNNwH/OaTmbh9qv48d7T9qDvk53z+PHk0ovLQW2/IK9fDn23PrFk721RxK8BSGB5bIhrmUJvmCJlBUuzz9TeyV7jMdNZyanHHoXk/r5uZpJ7czOV49yb5+v7E7MnfrJOwxEtROXBkkGfydiN5TMzQhbBzHo3e3aeb0X8U7OXmcbTUW4tT5v94lDdOPeY7AnHWKchvij37bo5tfdKLjTkfJYTnTboKR/ngpncz2ZeZ81pNtwd1fd7o/2u//eg04HvmUgqXvLMv5W9BsldX+rjKV1XmbUMOvdO6FywlmF8W0hu3Ti3cXiU2GEeKsoaPGPC3FIZ7xlrrFHW00hOGC3b35Hc7vrQ1ic2X3+5tyNAHWmw2ARUMrYQaGYMBiGysPkByc2KHuTvcLo6jfj2cJykksFwDF/TjoKIg85l2PJBWyAxb25aH2KvQUtnATskmfBzYokoGLZCzHAWb6NoxeSvcBe8n71KQLR7ceHGx8Jj0PDysUaNh8r4AHvjdRUr9fSG85/BkhSBy6aYslUMQ1vPAH1EchuNqHLN2Z32x0Ac+bWISH5B56+GFFsVcTFha8ngIO047G2k/6afsPPzqzGQA1l6IcMqv4CEjaAxjpw0Tm913YKBGpLK9ijsedUGh05SE+yk8PMAW58EgZNyh2chz61BUbpiGcRulAXAY6UGH2JvM5PGDj+b9ObsDYIo8nkUEd/ZZK/jRPwx96Njo1QbsJM9+IjWaIgahRsPyemqIZ4E/lb0clniMZfcYWNZxoqbyJQhallgqql/XHJ30rjU8M9X33oD6P1sF4yxKZGnAy8JM3MFpUvhmU+tiPqMRgpn7GMjtQyd7QkOmrxgu6B91Yu3cK5MSdwVrpQswO2qOZWRgSIOXaaN2GGbN6RvdJFQFVmirGeRMQG3Y7C3m3tu8/0ZwfzVIIls71xT7rjJ/ove3c9ups1bF/2+v7m/7jc1ijQWkWQp6hM+Qlfuy49zhPncXYx3DZWxs68QMW9zHoTcSRInWvEEOmrHCROeODwMAwoHnSSA3fb52Lv979vR9G7Wb14t8PR+dj8T9Z8VjfleICcPYUOzT7M1n3sEi0UgqGFKdXjtjC9v+xHzCfQaQZQQmqbDmHMaBZ6f+o4ZpT5hkc+Cs7FniQqnmzVT+n1Bi/TXBCBXgWrn0oXB1tMNMZWLQIr1o2iNfan7dprUeF6qktsrN/nuPOydW3LH+6qcZ7+9P2xwWxR2sIkzZ5aVwo+LOcWWxVLrKP0e/Dx71IQbJGyrBbK6YdFdnpVZGSidxFX3DoRBNIamFwWdhm2JkEcFDBbR6gzTOE7bq+T/7sD1k4BUkqtRXb5NTbbkxeRjz9tenEVPHNczX0H0YlSL6om454jQeOH56JZhykTTXw8W86SJvkaoyB2zLHIhpaoBpPdYeOYzrVF694Rv9Bht76Ayf7bqokXsI2xhEygycQ172KRy7Q12Oew1/hnkFq1q5VoDlIaJddMSIS8fYi+PBFYDtNPt1j+hIrnKLnsXKLmNRz6HbewEPdAahIHWiCiOiOVTsUbNh9hLMgN33tsJBf5Rr0lqC84XuabdNS5nuNdywngsAxaxYsiQeKE18qVUPia5uUciTAa9pNficDdcVUNWd1CrNSY7730BpaoLzH80gsxRcHStkbHXS1deShatmKSxY/b2sKcij0UBErN6mFk0xVRoD4ZZsYzbZbL3z5AEVDr4KrEEx/GOOlkViGEYDodJzxmGy3BVCfgtYMdc5Dy7qir5Mi2hHiyMTOsWI2pcctuz/xr/LUrABx618K1JmYlYmU31QfZ4sg+rkj2VOHxRDOYyr9gWLpk9NKepHDN1RH6uaZnEovRI7KFuV++qYPt0VePJEE7DJ5EIIm7i+49dGgSkagyaNaszXXTb81tRNi10Ask1NePh4aeoi6vpPx9+/uc/T5piKrow5v5xwELeqeEEFqdceulC2p7bKuoI5bcCreKK5T+NItzu6FpjoQm9LTS4nOkU9zoWGr02N9pmYWBi36IEaxfCXrtIQMhLDRXJL/P8gvFf0l8hLRZTeK60PHP8GG2vLpUzy9ee7g7eUNIBmwnMdAtt9H5/0GLJ2RskiyDwOUkiMthkz/+R3XsOdxhOsUUxsZhlnoy9DLvsqcKX8KK1/Ofa3ioF9pKIR8Fm27P/Z+0q8+BHtyw5n8v0k7LXr2FPTpxb25mYG8UD1jgXe0VGZVZXaD03kDe5x2r5IDnWMLK/nQzTI7J3NZ1ebbOXrT22v7EWgKfCC5yJPeOqnzmXq5m1InHZlHqCz6tu8yK7uZrkfC72slVzDmFv2uzPzsVes49vR1mZjdvbab8v9nRRVkgs67LcnG0V+bmGZuhguQgtmdUe+Qh7bG+872ibvcyJVVdvYQtCkM/W9vq3HXR3P7uedZv/+3+/Z7/v7kZNYXDpfz/+81dIspIMGXoM7IUU+9gijDLhbnl/xkGG8VaU75jHxaHtK/NJ5ctakkm0vf50OhtNu13rViZj9puyXS3A1CdBNUasc4tkkoZYrECm6erog23P3plMWe2ZX7mc2qdV1K57c4sxzpe9sUklmfbo87lxtQqA1FuD7Xz/eSaynyy+ZY31elPFfG6Zm/vhkVoll/jRafeSdovD3XK1PjzIeDtDStup0OGOqLQl8nMVBEoDKxpCoHnNj0puhb1euowJWbQ8msbBorfF3iHLfFwwOpQHP5hp+URUqUxTzCyffSDTKoPZXqfwD8Mkc/I9LsPVOr2/J1vdxVXwfgekl0DMC8EWiUxd44PsLTbq/YbiXxwJw/JAEoowF3IxHqcPwNInu9hD3kHsufqkq8nSlKqq62NdyXfEtqtmVUZxww4up9L9B7CdmvQiDvKOatrD08Ovp4eHCez8R+/Cvvrw8POh+XMi6lVqTNf4sDJZvi9s5LD5zD+LQ9kTGWDTA9mTdfsmuohI7YoV2HRNPFQnikYUV2j1jYqL88q05by9ucbBfH3yxyWGj7+Bve7sIPaKSdim8OsVhRmbciP+xah7oxRmbxA4vYEoh7JcJsPBMFgOpG9ysBr0QqedrFrycfsi2Xtx4a8Xq3jVAx3wU2yy16M3MRWVKajjEJZSTn2PMI+kYO7A0DHmHvXj4fwS2Xt9ZZUqDvgGr7PX32QPDOphOFyKdQ2ScBiulmDfJMMl7IXDYRiJneEybF0ke0fHq+xNrzaXwFoVNo00a3LD5rlY7aA0dFbf7En2plf369nchl0fibFTL1v/l6YMbgIdkNk/FZEEgU+RO7Y9UweL3dRRUYGtOjcwUUSFaVNUeTpjWdg/iEPWismIGLugLEiCRCFYi0aWX8ceYf4tSUF5fI2292aYclIl/99mTxP1jOGMpnyNtrdY1izfU67zs1smza6dkczZq6x/0P8S7MWFh0pMxi97g8FSzMYXa63U5OvWrrKw66eYfgn2Cv9ez0/8ICVL5HMekF49e7bqcrEEjlhEwBQRygz2LNP88uzB+MsPeNQisHH8ura34AEncYoo882UmYxZPtCXUszY12WvnIuvLvpTHCvZc4MgT3s29W/JLYGEPyWrHK5n6dL5rlzHJ3OJqmnCCnPZPjCK62uw5+qThwfhUHkw1J9PXeHnmzxNJkhzNUvRfEr9YCv6UUSqbYXvfd22B2L3NHloPnV1rfvw8ASYwIDLAvbglL/oVMernRjUiokpQ+k3ewIIbDNd/omdLJxMmGuZ1VZN1VO5QxYqQmJRI2x9syeA6qLHCvTXXuVxklnOtrmdJyTwZdl7gbxms2SPFnPhdq1/dveZX5696bRYF6XByzRn+/W5AbEs2Dd7a/aSdQDQYex1Z1+Evf39Xv8q7/cq5B3CnljOZ/o12Ou8GIQnaQs2Qs/Y6xUcLbixL+GZr62RuvHNo89WmeqM6Pwo4vayhWzFEPdHNeyC/CtiME4EsQb94KbVC1uDJAwHA7FUSq9CGCF/7KN9Agj2QidilAWp76UpdQZV9qLvlvcS1LkI0FsNneEwfFyJLN3BoKzjY3/KWppnhLq1DI9ciie3jennqwR5ZnT07kQE6k2En09XZWauXHK24zv/hoDH06KjK92HJ11/engQmbmabjBNWzpOwL6EuftBdAxN+PM0EbmnaUSVuYPfquJAdK6aWeyeDOHLA/a+RfZA1K4D/q1pD8Q3ex/BLnuj0Td7h2KXvek3ewejM60J2LuUuo2Xj7pci+8hxqXg/wFZ+X9o1UoDQAAAAABJRU5ErkJggg==">
            <a:extLst>
              <a:ext uri="{FF2B5EF4-FFF2-40B4-BE49-F238E27FC236}">
                <a16:creationId xmlns:a16="http://schemas.microsoft.com/office/drawing/2014/main" id="{6A48B9D0-AF62-428D-97DB-7219D2D3F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897" y="2096202"/>
            <a:ext cx="2295090" cy="115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939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par>
                                <p:cTn id="13" presetID="10" presetClass="entr" presetSubtype="0" fill="hold" nodeType="withEffect">
                                  <p:stCondLst>
                                    <p:cond delay="0"/>
                                  </p:stCondLst>
                                  <p:childTnLst>
                                    <p:set>
                                      <p:cBhvr>
                                        <p:cTn id="14" dur="1" fill="hold">
                                          <p:stCondLst>
                                            <p:cond delay="0"/>
                                          </p:stCondLst>
                                        </p:cTn>
                                        <p:tgtEl>
                                          <p:spTgt spid="4100"/>
                                        </p:tgtEl>
                                        <p:attrNameLst>
                                          <p:attrName>style.visibility</p:attrName>
                                        </p:attrNameLst>
                                      </p:cBhvr>
                                      <p:to>
                                        <p:strVal val="visible"/>
                                      </p:to>
                                    </p:set>
                                    <p:animEffect transition="in" filter="fade">
                                      <p:cBhvr>
                                        <p:cTn id="15" dur="500"/>
                                        <p:tgtEl>
                                          <p:spTgt spid="410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474746"/>
            <a:ext cx="6363785" cy="2194008"/>
          </a:xfrm>
        </p:spPr>
        <p:txBody>
          <a:bodyPr>
            <a:noAutofit/>
          </a:bodyPr>
          <a:lstStyle/>
          <a:p>
            <a:r>
              <a:rPr lang="en-US">
                <a:latin typeface="Gotham Bold" pitchFamily="50" charset="0"/>
              </a:rPr>
              <a:t>Remember, we were all new Dynamo users once.</a:t>
            </a:r>
          </a:p>
        </p:txBody>
      </p:sp>
    </p:spTree>
    <p:extLst>
      <p:ext uri="{BB962C8B-B14F-4D97-AF65-F5344CB8AC3E}">
        <p14:creationId xmlns:p14="http://schemas.microsoft.com/office/powerpoint/2010/main" val="11449373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503138"/>
            <a:ext cx="6363785" cy="1270214"/>
          </a:xfrm>
        </p:spPr>
        <p:txBody>
          <a:bodyPr>
            <a:noAutofit/>
          </a:bodyPr>
          <a:lstStyle/>
          <a:p>
            <a:r>
              <a:rPr lang="en-US">
                <a:latin typeface="Gotham Bold" pitchFamily="50" charset="0"/>
              </a:rPr>
              <a:t>Lay the Foundations</a:t>
            </a:r>
          </a:p>
        </p:txBody>
      </p:sp>
      <p:pic>
        <p:nvPicPr>
          <p:cNvPr id="1030" name="Picture 6">
            <a:extLst>
              <a:ext uri="{FF2B5EF4-FFF2-40B4-BE49-F238E27FC236}">
                <a16:creationId xmlns:a16="http://schemas.microsoft.com/office/drawing/2014/main" id="{C48E661A-C24F-417A-B7EF-F9D36CFE7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346" y="2945714"/>
            <a:ext cx="1503309" cy="1503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7991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959B08E-534E-431E-8E14-0498305E3A1D}"/>
              </a:ext>
            </a:extLst>
          </p:cNvPr>
          <p:cNvSpPr txBox="1"/>
          <p:nvPr/>
        </p:nvSpPr>
        <p:spPr>
          <a:xfrm>
            <a:off x="889757" y="2310140"/>
            <a:ext cx="7641836" cy="523220"/>
          </a:xfrm>
          <a:prstGeom prst="rect">
            <a:avLst/>
          </a:prstGeom>
          <a:noFill/>
        </p:spPr>
        <p:txBody>
          <a:bodyPr wrap="none" rtlCol="0">
            <a:spAutoFit/>
          </a:bodyPr>
          <a:lstStyle/>
          <a:p>
            <a:r>
              <a:rPr lang="fr-FR" sz="2800"/>
              <a:t>Dynamo </a:t>
            </a:r>
            <a:r>
              <a:rPr lang="fr-FR" sz="2800" err="1"/>
              <a:t>is</a:t>
            </a:r>
            <a:r>
              <a:rPr lang="fr-FR" sz="2800"/>
              <a:t> a </a:t>
            </a:r>
            <a:r>
              <a:rPr lang="fr-FR" sz="2800">
                <a:solidFill>
                  <a:schemeClr val="accent1"/>
                </a:solidFill>
              </a:rPr>
              <a:t>Visual </a:t>
            </a:r>
            <a:r>
              <a:rPr lang="fr-FR" sz="2800" err="1">
                <a:solidFill>
                  <a:schemeClr val="accent1"/>
                </a:solidFill>
              </a:rPr>
              <a:t>Programming</a:t>
            </a:r>
            <a:r>
              <a:rPr lang="fr-FR" sz="2800">
                <a:solidFill>
                  <a:schemeClr val="accent1"/>
                </a:solidFill>
              </a:rPr>
              <a:t> </a:t>
            </a:r>
            <a:r>
              <a:rPr lang="fr-FR" sz="2800" err="1">
                <a:solidFill>
                  <a:schemeClr val="accent1"/>
                </a:solidFill>
              </a:rPr>
              <a:t>Environment</a:t>
            </a:r>
            <a:endParaRPr lang="fr-FR" sz="2800">
              <a:solidFill>
                <a:schemeClr val="accent1"/>
              </a:solidFill>
            </a:endParaRPr>
          </a:p>
        </p:txBody>
      </p:sp>
      <p:sp>
        <p:nvSpPr>
          <p:cNvPr id="3" name="Title 1">
            <a:extLst>
              <a:ext uri="{FF2B5EF4-FFF2-40B4-BE49-F238E27FC236}">
                <a16:creationId xmlns:a16="http://schemas.microsoft.com/office/drawing/2014/main" id="{2322DE09-71CC-4CDA-AD6F-E9994ECDF23F}"/>
              </a:ext>
            </a:extLst>
          </p:cNvPr>
          <p:cNvSpPr>
            <a:spLocks noGrp="1"/>
          </p:cNvSpPr>
          <p:nvPr>
            <p:ph type="title"/>
          </p:nvPr>
        </p:nvSpPr>
        <p:spPr>
          <a:xfrm>
            <a:off x="834468" y="367389"/>
            <a:ext cx="7361897" cy="594682"/>
          </a:xfrm>
        </p:spPr>
        <p:txBody>
          <a:bodyPr/>
          <a:lstStyle/>
          <a:p>
            <a:pPr algn="l"/>
            <a:r>
              <a:rPr lang="en-US">
                <a:latin typeface="Gotham Bold" pitchFamily="50" charset="0"/>
              </a:rPr>
              <a:t>Concept 1</a:t>
            </a:r>
          </a:p>
        </p:txBody>
      </p:sp>
    </p:spTree>
    <p:extLst>
      <p:ext uri="{BB962C8B-B14F-4D97-AF65-F5344CB8AC3E}">
        <p14:creationId xmlns:p14="http://schemas.microsoft.com/office/powerpoint/2010/main" val="30269774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1DDBD9-6498-4EC0-80F0-25974D5EF0F8}"/>
              </a:ext>
            </a:extLst>
          </p:cNvPr>
          <p:cNvPicPr>
            <a:picLocks noChangeAspect="1"/>
          </p:cNvPicPr>
          <p:nvPr/>
        </p:nvPicPr>
        <p:blipFill>
          <a:blip r:embed="rId2"/>
          <a:stretch>
            <a:fillRect/>
          </a:stretch>
        </p:blipFill>
        <p:spPr>
          <a:xfrm>
            <a:off x="715945" y="1679253"/>
            <a:ext cx="3856054" cy="670618"/>
          </a:xfrm>
          <a:prstGeom prst="rect">
            <a:avLst/>
          </a:prstGeom>
        </p:spPr>
      </p:pic>
      <p:pic>
        <p:nvPicPr>
          <p:cNvPr id="3" name="Picture 2">
            <a:extLst>
              <a:ext uri="{FF2B5EF4-FFF2-40B4-BE49-F238E27FC236}">
                <a16:creationId xmlns:a16="http://schemas.microsoft.com/office/drawing/2014/main" id="{911198DA-02C0-415D-99CE-F9D94C7E8F10}"/>
              </a:ext>
            </a:extLst>
          </p:cNvPr>
          <p:cNvPicPr>
            <a:picLocks noChangeAspect="1"/>
          </p:cNvPicPr>
          <p:nvPr/>
        </p:nvPicPr>
        <p:blipFill>
          <a:blip r:embed="rId3"/>
          <a:stretch>
            <a:fillRect/>
          </a:stretch>
        </p:blipFill>
        <p:spPr>
          <a:xfrm>
            <a:off x="5688866" y="2014562"/>
            <a:ext cx="2126519" cy="2248765"/>
          </a:xfrm>
          <a:prstGeom prst="rect">
            <a:avLst/>
          </a:prstGeom>
        </p:spPr>
      </p:pic>
      <p:pic>
        <p:nvPicPr>
          <p:cNvPr id="4" name="Picture 3">
            <a:extLst>
              <a:ext uri="{FF2B5EF4-FFF2-40B4-BE49-F238E27FC236}">
                <a16:creationId xmlns:a16="http://schemas.microsoft.com/office/drawing/2014/main" id="{F2FF67DA-FDE2-436B-ADF1-73A823087B8C}"/>
              </a:ext>
            </a:extLst>
          </p:cNvPr>
          <p:cNvPicPr>
            <a:picLocks noChangeAspect="1"/>
          </p:cNvPicPr>
          <p:nvPr/>
        </p:nvPicPr>
        <p:blipFill>
          <a:blip r:embed="rId4"/>
          <a:stretch>
            <a:fillRect/>
          </a:stretch>
        </p:blipFill>
        <p:spPr>
          <a:xfrm>
            <a:off x="1108944" y="2529898"/>
            <a:ext cx="3070055" cy="2082155"/>
          </a:xfrm>
          <a:prstGeom prst="rect">
            <a:avLst/>
          </a:prstGeom>
        </p:spPr>
      </p:pic>
      <p:sp>
        <p:nvSpPr>
          <p:cNvPr id="11" name="Content Placeholder 2">
            <a:extLst>
              <a:ext uri="{FF2B5EF4-FFF2-40B4-BE49-F238E27FC236}">
                <a16:creationId xmlns:a16="http://schemas.microsoft.com/office/drawing/2014/main" id="{6591111F-4692-4F04-B77A-0D6B0354C9F5}"/>
              </a:ext>
            </a:extLst>
          </p:cNvPr>
          <p:cNvSpPr txBox="1">
            <a:spLocks/>
          </p:cNvSpPr>
          <p:nvPr/>
        </p:nvSpPr>
        <p:spPr>
          <a:xfrm>
            <a:off x="428136" y="280425"/>
            <a:ext cx="8287725" cy="1554110"/>
          </a:xfrm>
          <a:prstGeom prst="rect">
            <a:avLst/>
          </a:prstGeom>
        </p:spPr>
        <p:txBody>
          <a:bodyPr/>
          <a:lstStyle>
            <a:lvl1pPr marL="177492" indent="-177492" algn="l" defTabSz="408272" rtl="0" eaLnBrk="1" latinLnBrk="0" hangingPunct="1">
              <a:lnSpc>
                <a:spcPct val="140000"/>
              </a:lnSpc>
              <a:spcBef>
                <a:spcPct val="20000"/>
              </a:spcBef>
              <a:buClr>
                <a:schemeClr val="accent1"/>
              </a:buClr>
              <a:buFont typeface="Arial"/>
              <a:buChar char="•"/>
              <a:tabLst/>
              <a:defRPr sz="1126" b="0" i="0" kern="1200">
                <a:solidFill>
                  <a:schemeClr val="tx1"/>
                </a:solidFill>
                <a:latin typeface="Arial" panose="020B0604020202020204" pitchFamily="34" charset="0"/>
                <a:ea typeface="+mn-ea"/>
                <a:cs typeface="Arial" panose="020B0604020202020204" pitchFamily="34" charset="0"/>
              </a:defRPr>
            </a:lvl1pPr>
            <a:lvl2pPr marL="345454" indent="-167962" algn="l" defTabSz="408272" rtl="0" eaLnBrk="1" latinLnBrk="0" hangingPunct="1">
              <a:lnSpc>
                <a:spcPct val="140000"/>
              </a:lnSpc>
              <a:spcBef>
                <a:spcPct val="20000"/>
              </a:spcBef>
              <a:buClr>
                <a:schemeClr val="accent1"/>
              </a:buClr>
              <a:buFont typeface="Courier New"/>
              <a:buChar char="o"/>
              <a:tabLst/>
              <a:defRPr sz="1126" b="0" i="0" kern="1200">
                <a:solidFill>
                  <a:schemeClr val="tx1"/>
                </a:solidFill>
                <a:latin typeface="Arial" panose="020B0604020202020204" pitchFamily="34" charset="0"/>
                <a:ea typeface="+mn-ea"/>
                <a:cs typeface="Arial" panose="020B0604020202020204" pitchFamily="34" charset="0"/>
              </a:defRPr>
            </a:lvl2pPr>
            <a:lvl3pPr marL="522946" indent="-149498" algn="l" defTabSz="408272" rtl="0" eaLnBrk="1" latinLnBrk="0" hangingPunct="1">
              <a:lnSpc>
                <a:spcPct val="140000"/>
              </a:lnSpc>
              <a:spcBef>
                <a:spcPct val="20000"/>
              </a:spcBef>
              <a:buClr>
                <a:schemeClr val="accent1"/>
              </a:buClr>
              <a:buFont typeface="Wingdings" charset="2"/>
              <a:buChar char="§"/>
              <a:tabLst/>
              <a:defRPr sz="1126" b="0" i="0" kern="1200">
                <a:solidFill>
                  <a:schemeClr val="tx1"/>
                </a:solidFill>
                <a:latin typeface="Arial" panose="020B0604020202020204" pitchFamily="34" charset="0"/>
                <a:ea typeface="+mn-ea"/>
                <a:cs typeface="Arial" panose="020B0604020202020204" pitchFamily="34" charset="0"/>
              </a:defRPr>
            </a:lvl3pPr>
            <a:lvl4pPr marL="690908" indent="-167962" algn="l" defTabSz="408272" rtl="0" eaLnBrk="1" latinLnBrk="0" hangingPunct="1">
              <a:lnSpc>
                <a:spcPct val="140000"/>
              </a:lnSpc>
              <a:spcBef>
                <a:spcPct val="20000"/>
              </a:spcBef>
              <a:buClr>
                <a:schemeClr val="accent1"/>
              </a:buClr>
              <a:buFont typeface="Arial"/>
              <a:buChar char="•"/>
              <a:tabLst/>
              <a:defRPr sz="1126" b="0" i="0" kern="1200">
                <a:solidFill>
                  <a:schemeClr val="tx1"/>
                </a:solidFill>
                <a:latin typeface="Arial" panose="020B0604020202020204" pitchFamily="34" charset="0"/>
                <a:ea typeface="+mn-ea"/>
                <a:cs typeface="Arial" panose="020B0604020202020204" pitchFamily="34" charset="0"/>
              </a:defRPr>
            </a:lvl4pPr>
            <a:lvl5pPr marL="859466" indent="-168558" algn="l" defTabSz="408272" rtl="0" eaLnBrk="1" latinLnBrk="0" hangingPunct="1">
              <a:lnSpc>
                <a:spcPct val="140000"/>
              </a:lnSpc>
              <a:spcBef>
                <a:spcPct val="20000"/>
              </a:spcBef>
              <a:buClr>
                <a:schemeClr val="accent1"/>
              </a:buClr>
              <a:buFont typeface="Arial"/>
              <a:buChar char="•"/>
              <a:tabLst/>
              <a:defRPr sz="1126" b="0" i="0" kern="1200">
                <a:solidFill>
                  <a:schemeClr val="tx1"/>
                </a:solidFill>
                <a:latin typeface="Arial" panose="020B0604020202020204" pitchFamily="34" charset="0"/>
                <a:ea typeface="+mn-ea"/>
                <a:cs typeface="Arial" panose="020B0604020202020204" pitchFamily="34" charset="0"/>
              </a:defRPr>
            </a:lvl5pPr>
            <a:lvl6pPr marL="2245497" indent="-204136" algn="l" defTabSz="408272" rtl="0" eaLnBrk="1" latinLnBrk="0" hangingPunct="1">
              <a:spcBef>
                <a:spcPct val="20000"/>
              </a:spcBef>
              <a:buFont typeface="Arial"/>
              <a:buChar char="•"/>
              <a:defRPr sz="1801" kern="1200">
                <a:solidFill>
                  <a:schemeClr val="tx1"/>
                </a:solidFill>
                <a:latin typeface="+mn-lt"/>
                <a:ea typeface="+mn-ea"/>
                <a:cs typeface="+mn-cs"/>
              </a:defRPr>
            </a:lvl6pPr>
            <a:lvl7pPr marL="2653769" indent="-204136" algn="l" defTabSz="408272" rtl="0" eaLnBrk="1" latinLnBrk="0" hangingPunct="1">
              <a:spcBef>
                <a:spcPct val="20000"/>
              </a:spcBef>
              <a:buFont typeface="Arial"/>
              <a:buChar char="•"/>
              <a:defRPr sz="1801" kern="1200">
                <a:solidFill>
                  <a:schemeClr val="tx1"/>
                </a:solidFill>
                <a:latin typeface="+mn-lt"/>
                <a:ea typeface="+mn-ea"/>
                <a:cs typeface="+mn-cs"/>
              </a:defRPr>
            </a:lvl7pPr>
            <a:lvl8pPr marL="3062042" indent="-204136" algn="l" defTabSz="408272" rtl="0" eaLnBrk="1" latinLnBrk="0" hangingPunct="1">
              <a:spcBef>
                <a:spcPct val="20000"/>
              </a:spcBef>
              <a:buFont typeface="Arial"/>
              <a:buChar char="•"/>
              <a:defRPr sz="1801" kern="1200">
                <a:solidFill>
                  <a:schemeClr val="tx1"/>
                </a:solidFill>
                <a:latin typeface="+mn-lt"/>
                <a:ea typeface="+mn-ea"/>
                <a:cs typeface="+mn-cs"/>
              </a:defRPr>
            </a:lvl8pPr>
            <a:lvl9pPr marL="3470314" indent="-204136" algn="l" defTabSz="408272" rtl="0" eaLnBrk="1" latinLnBrk="0" hangingPunct="1">
              <a:spcBef>
                <a:spcPct val="20000"/>
              </a:spcBef>
              <a:buFont typeface="Arial"/>
              <a:buChar char="•"/>
              <a:defRPr sz="1801" kern="1200">
                <a:solidFill>
                  <a:schemeClr val="tx1"/>
                </a:solidFill>
                <a:latin typeface="+mn-lt"/>
                <a:ea typeface="+mn-ea"/>
                <a:cs typeface="+mn-cs"/>
              </a:defRPr>
            </a:lvl9pPr>
          </a:lstStyle>
          <a:p>
            <a:pPr marL="0" indent="0" algn="ctr">
              <a:buFont typeface="Arial"/>
              <a:buNone/>
            </a:pPr>
            <a:r>
              <a:rPr lang="en-US" sz="4000" b="1">
                <a:solidFill>
                  <a:schemeClr val="accent4"/>
                </a:solidFill>
                <a:latin typeface="Gotham Bold" pitchFamily="50" charset="0"/>
              </a:rPr>
              <a:t>Package </a:t>
            </a:r>
            <a:r>
              <a:rPr lang="en-US" sz="4000" b="1">
                <a:solidFill>
                  <a:schemeClr val="bg2">
                    <a:lumMod val="10000"/>
                  </a:schemeClr>
                </a:solidFill>
                <a:latin typeface="Gotham Bold" pitchFamily="50" charset="0"/>
              </a:rPr>
              <a:t>Deployment Options</a:t>
            </a:r>
          </a:p>
        </p:txBody>
      </p:sp>
    </p:spTree>
    <p:extLst>
      <p:ext uri="{BB962C8B-B14F-4D97-AF65-F5344CB8AC3E}">
        <p14:creationId xmlns:p14="http://schemas.microsoft.com/office/powerpoint/2010/main" val="300387741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5" name="Image 4">
            <a:extLst>
              <a:ext uri="{FF2B5EF4-FFF2-40B4-BE49-F238E27FC236}">
                <a16:creationId xmlns:a16="http://schemas.microsoft.com/office/drawing/2014/main" id="{48ECCFB1-BAC2-4B79-B3BD-25D277FEAD49}"/>
              </a:ext>
            </a:extLst>
          </p:cNvPr>
          <p:cNvPicPr>
            <a:picLocks noChangeAspect="1"/>
          </p:cNvPicPr>
          <p:nvPr/>
        </p:nvPicPr>
        <p:blipFill>
          <a:blip r:embed="rId3"/>
          <a:stretch>
            <a:fillRect/>
          </a:stretch>
        </p:blipFill>
        <p:spPr>
          <a:xfrm>
            <a:off x="4153770" y="1243037"/>
            <a:ext cx="4892596" cy="2467803"/>
          </a:xfrm>
          <a:prstGeom prst="rect">
            <a:avLst/>
          </a:prstGeom>
        </p:spPr>
      </p:pic>
      <p:sp>
        <p:nvSpPr>
          <p:cNvPr id="2" name="ZoneTexte 1">
            <a:extLst>
              <a:ext uri="{FF2B5EF4-FFF2-40B4-BE49-F238E27FC236}">
                <a16:creationId xmlns:a16="http://schemas.microsoft.com/office/drawing/2014/main" id="{9E1EBA0E-5411-4CDA-A6CE-A02628DC851A}"/>
              </a:ext>
            </a:extLst>
          </p:cNvPr>
          <p:cNvSpPr txBox="1"/>
          <p:nvPr/>
        </p:nvSpPr>
        <p:spPr>
          <a:xfrm>
            <a:off x="206407" y="1102434"/>
            <a:ext cx="3249227" cy="2631490"/>
          </a:xfrm>
          <a:prstGeom prst="rect">
            <a:avLst/>
          </a:prstGeom>
          <a:noFill/>
        </p:spPr>
        <p:txBody>
          <a:bodyPr wrap="square" rtlCol="0">
            <a:spAutoFit/>
          </a:bodyPr>
          <a:lstStyle/>
          <a:p>
            <a:r>
              <a:rPr lang="en-US" sz="3300" b="1"/>
              <a:t>Programming</a:t>
            </a:r>
          </a:p>
          <a:p>
            <a:endParaRPr lang="en-US" sz="2700"/>
          </a:p>
          <a:p>
            <a:r>
              <a:rPr lang="en-US" sz="2100"/>
              <a:t>A set of instructions telling a computer how to perform a task or series of tasks using one of many </a:t>
            </a:r>
            <a:r>
              <a:rPr lang="en-US" sz="2100">
                <a:solidFill>
                  <a:schemeClr val="accent1"/>
                </a:solidFill>
              </a:rPr>
              <a:t>coding languages</a:t>
            </a:r>
            <a:endParaRPr lang="en-US" sz="1800">
              <a:solidFill>
                <a:schemeClr val="accent1"/>
              </a:solidFill>
            </a:endParaRPr>
          </a:p>
        </p:txBody>
      </p:sp>
    </p:spTree>
    <p:extLst>
      <p:ext uri="{BB962C8B-B14F-4D97-AF65-F5344CB8AC3E}">
        <p14:creationId xmlns:p14="http://schemas.microsoft.com/office/powerpoint/2010/main" val="627596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 name="ZoneTexte 1">
            <a:extLst>
              <a:ext uri="{FF2B5EF4-FFF2-40B4-BE49-F238E27FC236}">
                <a16:creationId xmlns:a16="http://schemas.microsoft.com/office/drawing/2014/main" id="{9E1EBA0E-5411-4CDA-A6CE-A02628DC851A}"/>
              </a:ext>
            </a:extLst>
          </p:cNvPr>
          <p:cNvSpPr txBox="1"/>
          <p:nvPr/>
        </p:nvSpPr>
        <p:spPr>
          <a:xfrm>
            <a:off x="206407" y="1102434"/>
            <a:ext cx="3249227" cy="3139321"/>
          </a:xfrm>
          <a:prstGeom prst="rect">
            <a:avLst/>
          </a:prstGeom>
          <a:noFill/>
        </p:spPr>
        <p:txBody>
          <a:bodyPr wrap="square" rtlCol="0" anchor="t">
            <a:spAutoFit/>
          </a:bodyPr>
          <a:lstStyle/>
          <a:p>
            <a:r>
              <a:rPr lang="en-US" sz="3300" b="1"/>
              <a:t>Visual Programming</a:t>
            </a:r>
          </a:p>
          <a:p>
            <a:endParaRPr lang="en-US" sz="2700"/>
          </a:p>
          <a:p>
            <a:r>
              <a:rPr lang="en-US" sz="2100"/>
              <a:t>A set of instructions telling a computer how to perform a task or series of tasks using a </a:t>
            </a:r>
            <a:r>
              <a:rPr lang="en-US" sz="2100">
                <a:solidFill>
                  <a:schemeClr val="accent1"/>
                </a:solidFill>
              </a:rPr>
              <a:t>nodal</a:t>
            </a:r>
            <a:r>
              <a:rPr lang="en-US" sz="2100"/>
              <a:t> </a:t>
            </a:r>
            <a:r>
              <a:rPr lang="en-US" sz="2100">
                <a:solidFill>
                  <a:schemeClr val="accent1"/>
                </a:solidFill>
              </a:rPr>
              <a:t>interface</a:t>
            </a:r>
            <a:endParaRPr lang="en-US" sz="1800">
              <a:solidFill>
                <a:schemeClr val="accent1"/>
              </a:solidFill>
            </a:endParaRPr>
          </a:p>
        </p:txBody>
      </p:sp>
      <p:pic>
        <p:nvPicPr>
          <p:cNvPr id="4" name="Image 3">
            <a:extLst>
              <a:ext uri="{FF2B5EF4-FFF2-40B4-BE49-F238E27FC236}">
                <a16:creationId xmlns:a16="http://schemas.microsoft.com/office/drawing/2014/main" id="{FE0FA13B-64EC-4EA6-8EF1-078A0253C6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0070" y="413788"/>
            <a:ext cx="3034091" cy="3926936"/>
          </a:xfrm>
          <a:prstGeom prst="rect">
            <a:avLst/>
          </a:prstGeom>
        </p:spPr>
      </p:pic>
    </p:spTree>
    <p:extLst>
      <p:ext uri="{BB962C8B-B14F-4D97-AF65-F5344CB8AC3E}">
        <p14:creationId xmlns:p14="http://schemas.microsoft.com/office/powerpoint/2010/main" val="213501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6" name="Rectangle 5">
            <a:extLst>
              <a:ext uri="{FF2B5EF4-FFF2-40B4-BE49-F238E27FC236}">
                <a16:creationId xmlns:a16="http://schemas.microsoft.com/office/drawing/2014/main" id="{3E8FC520-1E19-49DB-A168-5E9D3E54D468}"/>
              </a:ext>
            </a:extLst>
          </p:cNvPr>
          <p:cNvSpPr/>
          <p:nvPr/>
        </p:nvSpPr>
        <p:spPr>
          <a:xfrm>
            <a:off x="1365946" y="1730229"/>
            <a:ext cx="2191454" cy="1497435"/>
          </a:xfrm>
          <a:prstGeom prst="rect">
            <a:avLst/>
          </a:prstGeom>
          <a:solidFill>
            <a:schemeClr val="tx1"/>
          </a:solidFill>
        </p:spPr>
        <p:style>
          <a:lnRef idx="0">
            <a:schemeClr val="accent5"/>
          </a:lnRef>
          <a:fillRef idx="3">
            <a:schemeClr val="accent5"/>
          </a:fillRef>
          <a:effectRef idx="3">
            <a:schemeClr val="accent5"/>
          </a:effectRef>
          <a:fontRef idx="minor">
            <a:schemeClr val="lt1"/>
          </a:fontRef>
        </p:style>
        <p:txBody>
          <a:bodyPr rtlCol="0" anchor="ctr"/>
          <a:lstStyle/>
          <a:p>
            <a:r>
              <a:rPr lang="fr-FR" sz="1013">
                <a:solidFill>
                  <a:srgbClr val="FF0000"/>
                </a:solidFill>
              </a:rPr>
              <a:t>def</a:t>
            </a:r>
            <a:r>
              <a:rPr lang="fr-FR" sz="1013"/>
              <a:t> addition(a,b):</a:t>
            </a:r>
          </a:p>
          <a:p>
            <a:r>
              <a:rPr lang="fr-FR" sz="1013"/>
              <a:t>	sum = a + b</a:t>
            </a:r>
          </a:p>
          <a:p>
            <a:r>
              <a:rPr lang="fr-FR" sz="1013"/>
              <a:t>	</a:t>
            </a:r>
            <a:r>
              <a:rPr lang="fr-FR" sz="1013">
                <a:solidFill>
                  <a:srgbClr val="FFC000"/>
                </a:solidFill>
              </a:rPr>
              <a:t>return</a:t>
            </a:r>
            <a:r>
              <a:rPr lang="fr-FR" sz="1013"/>
              <a:t> sum</a:t>
            </a:r>
          </a:p>
          <a:p>
            <a:endParaRPr lang="fr-FR" sz="1013"/>
          </a:p>
          <a:p>
            <a:r>
              <a:rPr lang="fr-FR" sz="1013"/>
              <a:t>z = addition(x,y)</a:t>
            </a:r>
          </a:p>
          <a:p>
            <a:r>
              <a:rPr lang="fr-FR" sz="1013"/>
              <a:t>print(z)</a:t>
            </a:r>
          </a:p>
        </p:txBody>
      </p:sp>
      <p:sp>
        <p:nvSpPr>
          <p:cNvPr id="7" name="Flèche : droite 6">
            <a:extLst>
              <a:ext uri="{FF2B5EF4-FFF2-40B4-BE49-F238E27FC236}">
                <a16:creationId xmlns:a16="http://schemas.microsoft.com/office/drawing/2014/main" id="{D78B719B-65E8-40EC-89E3-493209B08A5A}"/>
              </a:ext>
            </a:extLst>
          </p:cNvPr>
          <p:cNvSpPr/>
          <p:nvPr/>
        </p:nvSpPr>
        <p:spPr>
          <a:xfrm>
            <a:off x="3802778" y="2252445"/>
            <a:ext cx="1214306" cy="515923"/>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1013"/>
          </a:p>
        </p:txBody>
      </p:sp>
      <p:pic>
        <p:nvPicPr>
          <p:cNvPr id="8" name="Image 7">
            <a:extLst>
              <a:ext uri="{FF2B5EF4-FFF2-40B4-BE49-F238E27FC236}">
                <a16:creationId xmlns:a16="http://schemas.microsoft.com/office/drawing/2014/main" id="{D005AE46-8027-4CA4-A103-E3564909ED14}"/>
              </a:ext>
            </a:extLst>
          </p:cNvPr>
          <p:cNvPicPr>
            <a:picLocks noChangeAspect="1"/>
          </p:cNvPicPr>
          <p:nvPr/>
        </p:nvPicPr>
        <p:blipFill>
          <a:blip r:embed="rId3"/>
          <a:stretch>
            <a:fillRect/>
          </a:stretch>
        </p:blipFill>
        <p:spPr>
          <a:xfrm>
            <a:off x="5262462" y="1645159"/>
            <a:ext cx="2574292" cy="1695455"/>
          </a:xfrm>
          <a:prstGeom prst="rect">
            <a:avLst/>
          </a:prstGeom>
        </p:spPr>
      </p:pic>
      <p:sp>
        <p:nvSpPr>
          <p:cNvPr id="9" name="ZoneTexte 8">
            <a:extLst>
              <a:ext uri="{FF2B5EF4-FFF2-40B4-BE49-F238E27FC236}">
                <a16:creationId xmlns:a16="http://schemas.microsoft.com/office/drawing/2014/main" id="{80107A55-5967-4D4F-A7E7-671D19A2FD91}"/>
              </a:ext>
            </a:extLst>
          </p:cNvPr>
          <p:cNvSpPr txBox="1"/>
          <p:nvPr/>
        </p:nvSpPr>
        <p:spPr>
          <a:xfrm>
            <a:off x="2142018" y="3427184"/>
            <a:ext cx="585417" cy="248209"/>
          </a:xfrm>
          <a:prstGeom prst="rect">
            <a:avLst/>
          </a:prstGeom>
          <a:noFill/>
        </p:spPr>
        <p:txBody>
          <a:bodyPr wrap="none" rtlCol="0">
            <a:spAutoFit/>
          </a:bodyPr>
          <a:lstStyle/>
          <a:p>
            <a:r>
              <a:rPr lang="fr-FR" sz="1013"/>
              <a:t>Python</a:t>
            </a:r>
          </a:p>
        </p:txBody>
      </p:sp>
      <p:sp>
        <p:nvSpPr>
          <p:cNvPr id="10" name="ZoneTexte 9">
            <a:extLst>
              <a:ext uri="{FF2B5EF4-FFF2-40B4-BE49-F238E27FC236}">
                <a16:creationId xmlns:a16="http://schemas.microsoft.com/office/drawing/2014/main" id="{6D15BF77-67C2-437C-88F7-46D3FCBE34ED}"/>
              </a:ext>
            </a:extLst>
          </p:cNvPr>
          <p:cNvSpPr txBox="1"/>
          <p:nvPr/>
        </p:nvSpPr>
        <p:spPr>
          <a:xfrm>
            <a:off x="6185806" y="3427184"/>
            <a:ext cx="665567" cy="248209"/>
          </a:xfrm>
          <a:prstGeom prst="rect">
            <a:avLst/>
          </a:prstGeom>
          <a:noFill/>
        </p:spPr>
        <p:txBody>
          <a:bodyPr wrap="none" rtlCol="0">
            <a:spAutoFit/>
          </a:bodyPr>
          <a:lstStyle/>
          <a:p>
            <a:r>
              <a:rPr lang="fr-FR" sz="1013"/>
              <a:t>Dynamo</a:t>
            </a:r>
          </a:p>
        </p:txBody>
      </p:sp>
      <p:sp>
        <p:nvSpPr>
          <p:cNvPr id="2" name="ZoneTexte 1">
            <a:extLst>
              <a:ext uri="{FF2B5EF4-FFF2-40B4-BE49-F238E27FC236}">
                <a16:creationId xmlns:a16="http://schemas.microsoft.com/office/drawing/2014/main" id="{7B7207AA-A686-45A1-89F6-89AC0EBA36E3}"/>
              </a:ext>
            </a:extLst>
          </p:cNvPr>
          <p:cNvSpPr txBox="1"/>
          <p:nvPr/>
        </p:nvSpPr>
        <p:spPr>
          <a:xfrm>
            <a:off x="1365947" y="898864"/>
            <a:ext cx="1257405" cy="507831"/>
          </a:xfrm>
          <a:prstGeom prst="rect">
            <a:avLst/>
          </a:prstGeom>
          <a:noFill/>
        </p:spPr>
        <p:txBody>
          <a:bodyPr wrap="square" rtlCol="0">
            <a:spAutoFit/>
          </a:bodyPr>
          <a:lstStyle/>
          <a:p>
            <a:r>
              <a:rPr lang="en-US" sz="2700"/>
              <a:t>Code</a:t>
            </a:r>
          </a:p>
        </p:txBody>
      </p:sp>
      <p:sp>
        <p:nvSpPr>
          <p:cNvPr id="11" name="ZoneTexte 10">
            <a:extLst>
              <a:ext uri="{FF2B5EF4-FFF2-40B4-BE49-F238E27FC236}">
                <a16:creationId xmlns:a16="http://schemas.microsoft.com/office/drawing/2014/main" id="{0DD75F98-F926-48CE-A94B-33027A7E28FA}"/>
              </a:ext>
            </a:extLst>
          </p:cNvPr>
          <p:cNvSpPr txBox="1"/>
          <p:nvPr/>
        </p:nvSpPr>
        <p:spPr>
          <a:xfrm>
            <a:off x="5292201" y="898864"/>
            <a:ext cx="1257405" cy="507831"/>
          </a:xfrm>
          <a:prstGeom prst="rect">
            <a:avLst/>
          </a:prstGeom>
          <a:noFill/>
        </p:spPr>
        <p:txBody>
          <a:bodyPr wrap="square" rtlCol="0">
            <a:spAutoFit/>
          </a:bodyPr>
          <a:lstStyle/>
          <a:p>
            <a:r>
              <a:rPr lang="en-US" sz="2700"/>
              <a:t>Node</a:t>
            </a:r>
          </a:p>
        </p:txBody>
      </p:sp>
    </p:spTree>
    <p:extLst>
      <p:ext uri="{BB962C8B-B14F-4D97-AF65-F5344CB8AC3E}">
        <p14:creationId xmlns:p14="http://schemas.microsoft.com/office/powerpoint/2010/main" val="36607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p:bldP spid="2"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959B08E-534E-431E-8E14-0498305E3A1D}"/>
              </a:ext>
            </a:extLst>
          </p:cNvPr>
          <p:cNvSpPr txBox="1"/>
          <p:nvPr/>
        </p:nvSpPr>
        <p:spPr>
          <a:xfrm>
            <a:off x="889757" y="2310140"/>
            <a:ext cx="4307589" cy="523220"/>
          </a:xfrm>
          <a:prstGeom prst="rect">
            <a:avLst/>
          </a:prstGeom>
          <a:noFill/>
        </p:spPr>
        <p:txBody>
          <a:bodyPr wrap="none" rtlCol="0">
            <a:spAutoFit/>
          </a:bodyPr>
          <a:lstStyle/>
          <a:p>
            <a:r>
              <a:rPr lang="fr-FR" sz="2800" dirty="0" err="1"/>
              <a:t>Understand</a:t>
            </a:r>
            <a:r>
              <a:rPr lang="fr-FR" sz="2800" dirty="0"/>
              <a:t> the </a:t>
            </a:r>
            <a:r>
              <a:rPr lang="fr-FR" sz="2800" dirty="0">
                <a:solidFill>
                  <a:schemeClr val="accent1"/>
                </a:solidFill>
              </a:rPr>
              <a:t>Data Flow</a:t>
            </a:r>
          </a:p>
        </p:txBody>
      </p:sp>
      <p:sp>
        <p:nvSpPr>
          <p:cNvPr id="3" name="Title 1">
            <a:extLst>
              <a:ext uri="{FF2B5EF4-FFF2-40B4-BE49-F238E27FC236}">
                <a16:creationId xmlns:a16="http://schemas.microsoft.com/office/drawing/2014/main" id="{2322DE09-71CC-4CDA-AD6F-E9994ECDF23F}"/>
              </a:ext>
            </a:extLst>
          </p:cNvPr>
          <p:cNvSpPr>
            <a:spLocks noGrp="1"/>
          </p:cNvSpPr>
          <p:nvPr>
            <p:ph type="title"/>
          </p:nvPr>
        </p:nvSpPr>
        <p:spPr>
          <a:xfrm>
            <a:off x="834468" y="367389"/>
            <a:ext cx="7361897" cy="594682"/>
          </a:xfrm>
        </p:spPr>
        <p:txBody>
          <a:bodyPr/>
          <a:lstStyle/>
          <a:p>
            <a:pPr algn="l"/>
            <a:r>
              <a:rPr lang="en-US">
                <a:latin typeface="Gotham Bold" pitchFamily="50" charset="0"/>
              </a:rPr>
              <a:t>Concept 2</a:t>
            </a:r>
          </a:p>
        </p:txBody>
      </p:sp>
    </p:spTree>
    <p:extLst>
      <p:ext uri="{BB962C8B-B14F-4D97-AF65-F5344CB8AC3E}">
        <p14:creationId xmlns:p14="http://schemas.microsoft.com/office/powerpoint/2010/main" val="316777331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12" name="Image 11">
            <a:extLst>
              <a:ext uri="{FF2B5EF4-FFF2-40B4-BE49-F238E27FC236}">
                <a16:creationId xmlns:a16="http://schemas.microsoft.com/office/drawing/2014/main" id="{E0244CB4-9170-419F-A926-79096C7A0768}"/>
              </a:ext>
            </a:extLst>
          </p:cNvPr>
          <p:cNvPicPr>
            <a:picLocks noChangeAspect="1"/>
          </p:cNvPicPr>
          <p:nvPr/>
        </p:nvPicPr>
        <p:blipFill>
          <a:blip r:embed="rId3"/>
          <a:stretch>
            <a:fillRect/>
          </a:stretch>
        </p:blipFill>
        <p:spPr>
          <a:xfrm>
            <a:off x="2775638" y="1554347"/>
            <a:ext cx="3253018" cy="2142471"/>
          </a:xfrm>
          <a:prstGeom prst="rect">
            <a:avLst/>
          </a:prstGeom>
        </p:spPr>
      </p:pic>
      <p:sp>
        <p:nvSpPr>
          <p:cNvPr id="13" name="ZoneTexte 12">
            <a:extLst>
              <a:ext uri="{FF2B5EF4-FFF2-40B4-BE49-F238E27FC236}">
                <a16:creationId xmlns:a16="http://schemas.microsoft.com/office/drawing/2014/main" id="{1A9946BC-0F58-477F-AEBA-6CCD4F9F1B2E}"/>
              </a:ext>
            </a:extLst>
          </p:cNvPr>
          <p:cNvSpPr txBox="1"/>
          <p:nvPr/>
        </p:nvSpPr>
        <p:spPr>
          <a:xfrm>
            <a:off x="749203" y="1695837"/>
            <a:ext cx="998991" cy="415498"/>
          </a:xfrm>
          <a:prstGeom prst="rect">
            <a:avLst/>
          </a:prstGeom>
          <a:noFill/>
        </p:spPr>
        <p:txBody>
          <a:bodyPr wrap="none" rtlCol="0">
            <a:spAutoFit/>
          </a:bodyPr>
          <a:lstStyle/>
          <a:p>
            <a:r>
              <a:rPr lang="fr-FR" sz="2100" b="1"/>
              <a:t>INPUT</a:t>
            </a:r>
          </a:p>
        </p:txBody>
      </p:sp>
      <p:sp>
        <p:nvSpPr>
          <p:cNvPr id="14" name="Rectangle 13">
            <a:extLst>
              <a:ext uri="{FF2B5EF4-FFF2-40B4-BE49-F238E27FC236}">
                <a16:creationId xmlns:a16="http://schemas.microsoft.com/office/drawing/2014/main" id="{B2D2857D-8988-424E-ABDA-2098A7556680}"/>
              </a:ext>
            </a:extLst>
          </p:cNvPr>
          <p:cNvSpPr/>
          <p:nvPr/>
        </p:nvSpPr>
        <p:spPr>
          <a:xfrm>
            <a:off x="2825972" y="2157396"/>
            <a:ext cx="1522602" cy="994095"/>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15" name="Connecteur : en angle 14">
            <a:extLst>
              <a:ext uri="{FF2B5EF4-FFF2-40B4-BE49-F238E27FC236}">
                <a16:creationId xmlns:a16="http://schemas.microsoft.com/office/drawing/2014/main" id="{6F2A8563-8F1F-4DF1-BDEA-705C686E476C}"/>
              </a:ext>
            </a:extLst>
          </p:cNvPr>
          <p:cNvCxnSpPr>
            <a:stCxn id="13" idx="2"/>
            <a:endCxn id="14" idx="1"/>
          </p:cNvCxnSpPr>
          <p:nvPr/>
        </p:nvCxnSpPr>
        <p:spPr>
          <a:xfrm rot="16200000" flipH="1">
            <a:off x="1765781" y="1594252"/>
            <a:ext cx="543109" cy="1577273"/>
          </a:xfrm>
          <a:prstGeom prst="bent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192BC87-BDF4-4FC0-8B83-E8ABEFD737A3}"/>
              </a:ext>
            </a:extLst>
          </p:cNvPr>
          <p:cNvSpPr/>
          <p:nvPr/>
        </p:nvSpPr>
        <p:spPr>
          <a:xfrm>
            <a:off x="4883372" y="2157396"/>
            <a:ext cx="1088472" cy="5473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sp>
        <p:nvSpPr>
          <p:cNvPr id="17" name="ZoneTexte 16">
            <a:extLst>
              <a:ext uri="{FF2B5EF4-FFF2-40B4-BE49-F238E27FC236}">
                <a16:creationId xmlns:a16="http://schemas.microsoft.com/office/drawing/2014/main" id="{86880897-C277-471C-9B99-86CC62F7EE68}"/>
              </a:ext>
            </a:extLst>
          </p:cNvPr>
          <p:cNvSpPr txBox="1"/>
          <p:nvPr/>
        </p:nvSpPr>
        <p:spPr>
          <a:xfrm>
            <a:off x="6938011" y="1718920"/>
            <a:ext cx="1255472" cy="415498"/>
          </a:xfrm>
          <a:prstGeom prst="rect">
            <a:avLst/>
          </a:prstGeom>
          <a:noFill/>
        </p:spPr>
        <p:txBody>
          <a:bodyPr wrap="none" rtlCol="0">
            <a:spAutoFit/>
          </a:bodyPr>
          <a:lstStyle/>
          <a:p>
            <a:r>
              <a:rPr lang="fr-FR" sz="2100" b="1"/>
              <a:t>OUTPUT</a:t>
            </a:r>
          </a:p>
        </p:txBody>
      </p:sp>
      <p:cxnSp>
        <p:nvCxnSpPr>
          <p:cNvPr id="18" name="Connecteur : en angle 17">
            <a:extLst>
              <a:ext uri="{FF2B5EF4-FFF2-40B4-BE49-F238E27FC236}">
                <a16:creationId xmlns:a16="http://schemas.microsoft.com/office/drawing/2014/main" id="{74145AAF-B2DC-46D4-A748-6A01757E6B40}"/>
              </a:ext>
            </a:extLst>
          </p:cNvPr>
          <p:cNvCxnSpPr>
            <a:stCxn id="17" idx="2"/>
            <a:endCxn id="16" idx="3"/>
          </p:cNvCxnSpPr>
          <p:nvPr/>
        </p:nvCxnSpPr>
        <p:spPr>
          <a:xfrm rot="5400000">
            <a:off x="6620462" y="1485801"/>
            <a:ext cx="296669" cy="1593903"/>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80557B8B-AA6F-4964-86BF-9B68309C5E3D}"/>
              </a:ext>
            </a:extLst>
          </p:cNvPr>
          <p:cNvSpPr txBox="1"/>
          <p:nvPr/>
        </p:nvSpPr>
        <p:spPr>
          <a:xfrm>
            <a:off x="721585" y="423568"/>
            <a:ext cx="3536546" cy="415498"/>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none" rtlCol="0">
            <a:spAutoFit/>
          </a:bodyPr>
          <a:lstStyle/>
          <a:p>
            <a:r>
              <a:rPr lang="fr-FR" sz="2100" err="1"/>
              <a:t>Anatomy</a:t>
            </a:r>
            <a:r>
              <a:rPr lang="fr-FR" sz="2100"/>
              <a:t> of a Dynamo </a:t>
            </a:r>
            <a:r>
              <a:rPr lang="fr-FR" sz="2100" err="1"/>
              <a:t>node</a:t>
            </a:r>
            <a:endParaRPr lang="fr-FR" sz="2100">
              <a:solidFill>
                <a:schemeClr val="accent1"/>
              </a:solidFill>
            </a:endParaRPr>
          </a:p>
        </p:txBody>
      </p:sp>
    </p:spTree>
    <p:extLst>
      <p:ext uri="{BB962C8B-B14F-4D97-AF65-F5344CB8AC3E}">
        <p14:creationId xmlns:p14="http://schemas.microsoft.com/office/powerpoint/2010/main" val="422319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2" name="ZoneTexte 21">
            <a:extLst>
              <a:ext uri="{FF2B5EF4-FFF2-40B4-BE49-F238E27FC236}">
                <a16:creationId xmlns:a16="http://schemas.microsoft.com/office/drawing/2014/main" id="{80557B8B-AA6F-4964-86BF-9B68309C5E3D}"/>
              </a:ext>
            </a:extLst>
          </p:cNvPr>
          <p:cNvSpPr txBox="1"/>
          <p:nvPr/>
        </p:nvSpPr>
        <p:spPr>
          <a:xfrm>
            <a:off x="721585" y="423568"/>
            <a:ext cx="3536546" cy="415498"/>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none" rtlCol="0">
            <a:spAutoFit/>
          </a:bodyPr>
          <a:lstStyle/>
          <a:p>
            <a:r>
              <a:rPr lang="fr-FR" sz="2100" err="1"/>
              <a:t>Anatomy</a:t>
            </a:r>
            <a:r>
              <a:rPr lang="fr-FR" sz="2100"/>
              <a:t> of a Dynamo </a:t>
            </a:r>
            <a:r>
              <a:rPr lang="fr-FR" sz="2100" err="1"/>
              <a:t>node</a:t>
            </a:r>
            <a:endParaRPr lang="fr-FR" sz="2100">
              <a:solidFill>
                <a:schemeClr val="accent1"/>
              </a:solidFill>
            </a:endParaRPr>
          </a:p>
        </p:txBody>
      </p:sp>
      <p:pic>
        <p:nvPicPr>
          <p:cNvPr id="10242" name="Picture 2" descr="C:\Users\jumy_\AppData\Local\Temp\SNAGHTML1cc1afdb.PNG">
            <a:extLst>
              <a:ext uri="{FF2B5EF4-FFF2-40B4-BE49-F238E27FC236}">
                <a16:creationId xmlns:a16="http://schemas.microsoft.com/office/drawing/2014/main" id="{16DE2D92-6E80-460F-A5C4-47C4C98F4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194" y="1553766"/>
            <a:ext cx="6043613" cy="20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26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9" name="Image 8">
            <a:extLst>
              <a:ext uri="{FF2B5EF4-FFF2-40B4-BE49-F238E27FC236}">
                <a16:creationId xmlns:a16="http://schemas.microsoft.com/office/drawing/2014/main" id="{9A2ADAB6-FAD9-416B-BCBF-CCED0253CF48}"/>
              </a:ext>
            </a:extLst>
          </p:cNvPr>
          <p:cNvPicPr>
            <a:picLocks noChangeAspect="1"/>
          </p:cNvPicPr>
          <p:nvPr/>
        </p:nvPicPr>
        <p:blipFill>
          <a:blip r:embed="rId3"/>
          <a:stretch>
            <a:fillRect/>
          </a:stretch>
        </p:blipFill>
        <p:spPr>
          <a:xfrm>
            <a:off x="1976731" y="1502769"/>
            <a:ext cx="5096312" cy="2729710"/>
          </a:xfrm>
          <a:prstGeom prst="rect">
            <a:avLst/>
          </a:prstGeom>
        </p:spPr>
      </p:pic>
      <p:sp>
        <p:nvSpPr>
          <p:cNvPr id="10" name="Rectangle 9">
            <a:extLst>
              <a:ext uri="{FF2B5EF4-FFF2-40B4-BE49-F238E27FC236}">
                <a16:creationId xmlns:a16="http://schemas.microsoft.com/office/drawing/2014/main" id="{7366A190-D5A8-42B6-9CA1-2FECA00813F0}"/>
              </a:ext>
            </a:extLst>
          </p:cNvPr>
          <p:cNvSpPr/>
          <p:nvPr/>
        </p:nvSpPr>
        <p:spPr>
          <a:xfrm>
            <a:off x="2052232" y="1613374"/>
            <a:ext cx="710967" cy="2309069"/>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sp>
        <p:nvSpPr>
          <p:cNvPr id="11" name="Rectangle 10">
            <a:extLst>
              <a:ext uri="{FF2B5EF4-FFF2-40B4-BE49-F238E27FC236}">
                <a16:creationId xmlns:a16="http://schemas.microsoft.com/office/drawing/2014/main" id="{9F9DB2EC-4AAC-413E-BA9F-53673FD65621}"/>
              </a:ext>
            </a:extLst>
          </p:cNvPr>
          <p:cNvSpPr/>
          <p:nvPr/>
        </p:nvSpPr>
        <p:spPr>
          <a:xfrm>
            <a:off x="3122877" y="1617019"/>
            <a:ext cx="1590762" cy="23090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sp>
        <p:nvSpPr>
          <p:cNvPr id="19" name="Rectangle 18">
            <a:extLst>
              <a:ext uri="{FF2B5EF4-FFF2-40B4-BE49-F238E27FC236}">
                <a16:creationId xmlns:a16="http://schemas.microsoft.com/office/drawing/2014/main" id="{64C220AF-3900-4437-A482-95D2841BA287}"/>
              </a:ext>
            </a:extLst>
          </p:cNvPr>
          <p:cNvSpPr/>
          <p:nvPr/>
        </p:nvSpPr>
        <p:spPr>
          <a:xfrm>
            <a:off x="5187617" y="1613374"/>
            <a:ext cx="1702965" cy="230906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sp>
        <p:nvSpPr>
          <p:cNvPr id="20" name="Rectangle 19">
            <a:extLst>
              <a:ext uri="{FF2B5EF4-FFF2-40B4-BE49-F238E27FC236}">
                <a16:creationId xmlns:a16="http://schemas.microsoft.com/office/drawing/2014/main" id="{EA2A8354-85F8-4A64-85BB-8FACDED6CEA0}"/>
              </a:ext>
            </a:extLst>
          </p:cNvPr>
          <p:cNvSpPr/>
          <p:nvPr/>
        </p:nvSpPr>
        <p:spPr>
          <a:xfrm>
            <a:off x="2053280" y="1097126"/>
            <a:ext cx="710967" cy="356551"/>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rPr>
              <a:t>Input</a:t>
            </a:r>
          </a:p>
        </p:txBody>
      </p:sp>
      <p:sp>
        <p:nvSpPr>
          <p:cNvPr id="21" name="Rectangle 20">
            <a:extLst>
              <a:ext uri="{FF2B5EF4-FFF2-40B4-BE49-F238E27FC236}">
                <a16:creationId xmlns:a16="http://schemas.microsoft.com/office/drawing/2014/main" id="{8B377164-25C6-4A03-91D3-E93493E13384}"/>
              </a:ext>
            </a:extLst>
          </p:cNvPr>
          <p:cNvSpPr/>
          <p:nvPr/>
        </p:nvSpPr>
        <p:spPr>
          <a:xfrm>
            <a:off x="3123926" y="1100770"/>
            <a:ext cx="1590762" cy="35655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13" err="1">
                <a:solidFill>
                  <a:schemeClr val="tx1"/>
                </a:solidFill>
              </a:rPr>
              <a:t>Task</a:t>
            </a:r>
            <a:r>
              <a:rPr lang="fr-FR" sz="1013">
                <a:solidFill>
                  <a:schemeClr val="tx1"/>
                </a:solidFill>
              </a:rPr>
              <a:t> 1 : </a:t>
            </a:r>
            <a:r>
              <a:rPr lang="fr-FR" sz="1013" err="1">
                <a:solidFill>
                  <a:schemeClr val="tx1"/>
                </a:solidFill>
              </a:rPr>
              <a:t>create</a:t>
            </a:r>
            <a:r>
              <a:rPr lang="fr-FR" sz="1013">
                <a:solidFill>
                  <a:schemeClr val="tx1"/>
                </a:solidFill>
              </a:rPr>
              <a:t> a point</a:t>
            </a:r>
          </a:p>
        </p:txBody>
      </p:sp>
      <p:sp>
        <p:nvSpPr>
          <p:cNvPr id="22" name="Rectangle 21">
            <a:extLst>
              <a:ext uri="{FF2B5EF4-FFF2-40B4-BE49-F238E27FC236}">
                <a16:creationId xmlns:a16="http://schemas.microsoft.com/office/drawing/2014/main" id="{61ABAF40-B470-46FC-99FF-9640743AB7E7}"/>
              </a:ext>
            </a:extLst>
          </p:cNvPr>
          <p:cNvSpPr/>
          <p:nvPr/>
        </p:nvSpPr>
        <p:spPr>
          <a:xfrm>
            <a:off x="5188666" y="1097126"/>
            <a:ext cx="1702965" cy="35655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13" err="1">
                <a:solidFill>
                  <a:schemeClr val="tx1"/>
                </a:solidFill>
              </a:rPr>
              <a:t>Task</a:t>
            </a:r>
            <a:r>
              <a:rPr lang="fr-FR" sz="1013">
                <a:solidFill>
                  <a:schemeClr val="tx1"/>
                </a:solidFill>
              </a:rPr>
              <a:t> 2 : </a:t>
            </a:r>
            <a:r>
              <a:rPr lang="fr-FR" sz="1013" err="1">
                <a:solidFill>
                  <a:schemeClr val="tx1"/>
                </a:solidFill>
              </a:rPr>
              <a:t>create</a:t>
            </a:r>
            <a:r>
              <a:rPr lang="fr-FR" sz="1013">
                <a:solidFill>
                  <a:schemeClr val="tx1"/>
                </a:solidFill>
              </a:rPr>
              <a:t> a </a:t>
            </a:r>
            <a:r>
              <a:rPr lang="fr-FR" sz="1013" err="1">
                <a:solidFill>
                  <a:schemeClr val="tx1"/>
                </a:solidFill>
              </a:rPr>
              <a:t>sphere</a:t>
            </a:r>
            <a:r>
              <a:rPr lang="fr-FR" sz="1013">
                <a:solidFill>
                  <a:schemeClr val="tx1"/>
                </a:solidFill>
              </a:rPr>
              <a:t> </a:t>
            </a:r>
            <a:r>
              <a:rPr lang="fr-FR" sz="1013" err="1">
                <a:solidFill>
                  <a:schemeClr val="tx1"/>
                </a:solidFill>
              </a:rPr>
              <a:t>using</a:t>
            </a:r>
            <a:r>
              <a:rPr lang="fr-FR" sz="1013">
                <a:solidFill>
                  <a:schemeClr val="tx1"/>
                </a:solidFill>
              </a:rPr>
              <a:t> </a:t>
            </a:r>
            <a:r>
              <a:rPr lang="fr-FR" sz="1013" err="1">
                <a:solidFill>
                  <a:schemeClr val="tx1"/>
                </a:solidFill>
              </a:rPr>
              <a:t>that</a:t>
            </a:r>
            <a:r>
              <a:rPr lang="fr-FR" sz="1013">
                <a:solidFill>
                  <a:schemeClr val="tx1"/>
                </a:solidFill>
              </a:rPr>
              <a:t> point</a:t>
            </a:r>
          </a:p>
        </p:txBody>
      </p:sp>
      <p:sp>
        <p:nvSpPr>
          <p:cNvPr id="23" name="ZoneTexte 22">
            <a:extLst>
              <a:ext uri="{FF2B5EF4-FFF2-40B4-BE49-F238E27FC236}">
                <a16:creationId xmlns:a16="http://schemas.microsoft.com/office/drawing/2014/main" id="{6FFCF446-1E29-48B8-9F49-960A29A6B043}"/>
              </a:ext>
            </a:extLst>
          </p:cNvPr>
          <p:cNvSpPr txBox="1"/>
          <p:nvPr/>
        </p:nvSpPr>
        <p:spPr>
          <a:xfrm>
            <a:off x="721585" y="423568"/>
            <a:ext cx="3603872" cy="415498"/>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none" rtlCol="0">
            <a:spAutoFit/>
          </a:bodyPr>
          <a:lstStyle/>
          <a:p>
            <a:r>
              <a:rPr lang="fr-FR" sz="2100" err="1"/>
              <a:t>Anatomy</a:t>
            </a:r>
            <a:r>
              <a:rPr lang="fr-FR" sz="2100"/>
              <a:t> of a Dynamo Script</a:t>
            </a:r>
            <a:endParaRPr lang="fr-FR" sz="2100">
              <a:solidFill>
                <a:schemeClr val="accent1"/>
              </a:solidFill>
            </a:endParaRPr>
          </a:p>
        </p:txBody>
      </p:sp>
    </p:spTree>
    <p:extLst>
      <p:ext uri="{BB962C8B-B14F-4D97-AF65-F5344CB8AC3E}">
        <p14:creationId xmlns:p14="http://schemas.microsoft.com/office/powerpoint/2010/main" val="942524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959B08E-534E-431E-8E14-0498305E3A1D}"/>
              </a:ext>
            </a:extLst>
          </p:cNvPr>
          <p:cNvSpPr txBox="1"/>
          <p:nvPr/>
        </p:nvSpPr>
        <p:spPr>
          <a:xfrm>
            <a:off x="889757" y="2310140"/>
            <a:ext cx="4488729" cy="523220"/>
          </a:xfrm>
          <a:prstGeom prst="rect">
            <a:avLst/>
          </a:prstGeom>
          <a:noFill/>
        </p:spPr>
        <p:txBody>
          <a:bodyPr wrap="none" rtlCol="0">
            <a:spAutoFit/>
          </a:bodyPr>
          <a:lstStyle/>
          <a:p>
            <a:r>
              <a:rPr lang="fr-FR" sz="2800" err="1"/>
              <a:t>Understand</a:t>
            </a:r>
            <a:r>
              <a:rPr lang="fr-FR" sz="2800"/>
              <a:t> the </a:t>
            </a:r>
            <a:r>
              <a:rPr lang="fr-FR" sz="2800">
                <a:solidFill>
                  <a:schemeClr val="accent1"/>
                </a:solidFill>
              </a:rPr>
              <a:t>Data Types</a:t>
            </a:r>
          </a:p>
        </p:txBody>
      </p:sp>
      <p:sp>
        <p:nvSpPr>
          <p:cNvPr id="3" name="Title 1">
            <a:extLst>
              <a:ext uri="{FF2B5EF4-FFF2-40B4-BE49-F238E27FC236}">
                <a16:creationId xmlns:a16="http://schemas.microsoft.com/office/drawing/2014/main" id="{2322DE09-71CC-4CDA-AD6F-E9994ECDF23F}"/>
              </a:ext>
            </a:extLst>
          </p:cNvPr>
          <p:cNvSpPr>
            <a:spLocks noGrp="1"/>
          </p:cNvSpPr>
          <p:nvPr>
            <p:ph type="title"/>
          </p:nvPr>
        </p:nvSpPr>
        <p:spPr>
          <a:xfrm>
            <a:off x="834468" y="367389"/>
            <a:ext cx="7361897" cy="594682"/>
          </a:xfrm>
        </p:spPr>
        <p:txBody>
          <a:bodyPr/>
          <a:lstStyle/>
          <a:p>
            <a:pPr algn="l"/>
            <a:r>
              <a:rPr lang="en-US">
                <a:latin typeface="Gotham Bold" pitchFamily="50" charset="0"/>
              </a:rPr>
              <a:t>Concept 3</a:t>
            </a:r>
          </a:p>
        </p:txBody>
      </p:sp>
    </p:spTree>
    <p:extLst>
      <p:ext uri="{BB962C8B-B14F-4D97-AF65-F5344CB8AC3E}">
        <p14:creationId xmlns:p14="http://schemas.microsoft.com/office/powerpoint/2010/main" val="39048742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3" name="ZoneTexte 22">
            <a:extLst>
              <a:ext uri="{FF2B5EF4-FFF2-40B4-BE49-F238E27FC236}">
                <a16:creationId xmlns:a16="http://schemas.microsoft.com/office/drawing/2014/main" id="{6FFCF446-1E29-48B8-9F49-960A29A6B043}"/>
              </a:ext>
            </a:extLst>
          </p:cNvPr>
          <p:cNvSpPr txBox="1"/>
          <p:nvPr/>
        </p:nvSpPr>
        <p:spPr>
          <a:xfrm>
            <a:off x="721585" y="423568"/>
            <a:ext cx="1560042" cy="415498"/>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none" rtlCol="0">
            <a:spAutoFit/>
          </a:bodyPr>
          <a:lstStyle/>
          <a:p>
            <a:r>
              <a:rPr lang="fr-FR" sz="2100"/>
              <a:t>Data Types</a:t>
            </a:r>
            <a:endParaRPr lang="fr-FR" sz="2100">
              <a:solidFill>
                <a:schemeClr val="accent1"/>
              </a:solidFill>
            </a:endParaRPr>
          </a:p>
        </p:txBody>
      </p:sp>
      <p:pic>
        <p:nvPicPr>
          <p:cNvPr id="2" name="Image 1">
            <a:extLst>
              <a:ext uri="{FF2B5EF4-FFF2-40B4-BE49-F238E27FC236}">
                <a16:creationId xmlns:a16="http://schemas.microsoft.com/office/drawing/2014/main" id="{52ADCE8E-985C-47A3-95BE-200864F0BD2C}"/>
              </a:ext>
            </a:extLst>
          </p:cNvPr>
          <p:cNvPicPr>
            <a:picLocks noChangeAspect="1"/>
          </p:cNvPicPr>
          <p:nvPr/>
        </p:nvPicPr>
        <p:blipFill>
          <a:blip r:embed="rId3"/>
          <a:stretch>
            <a:fillRect/>
          </a:stretch>
        </p:blipFill>
        <p:spPr>
          <a:xfrm>
            <a:off x="2067511" y="1089882"/>
            <a:ext cx="4724239" cy="3767432"/>
          </a:xfrm>
          <a:prstGeom prst="rect">
            <a:avLst/>
          </a:prstGeom>
        </p:spPr>
      </p:pic>
    </p:spTree>
    <p:extLst>
      <p:ext uri="{BB962C8B-B14F-4D97-AF65-F5344CB8AC3E}">
        <p14:creationId xmlns:p14="http://schemas.microsoft.com/office/powerpoint/2010/main" val="145140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3" name="ZoneTexte 22">
            <a:extLst>
              <a:ext uri="{FF2B5EF4-FFF2-40B4-BE49-F238E27FC236}">
                <a16:creationId xmlns:a16="http://schemas.microsoft.com/office/drawing/2014/main" id="{6FFCF446-1E29-48B8-9F49-960A29A6B043}"/>
              </a:ext>
            </a:extLst>
          </p:cNvPr>
          <p:cNvSpPr txBox="1"/>
          <p:nvPr/>
        </p:nvSpPr>
        <p:spPr>
          <a:xfrm>
            <a:off x="721585" y="423568"/>
            <a:ext cx="1560042" cy="415498"/>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none" rtlCol="0">
            <a:spAutoFit/>
          </a:bodyPr>
          <a:lstStyle/>
          <a:p>
            <a:r>
              <a:rPr lang="fr-FR" sz="2100"/>
              <a:t>Data Types</a:t>
            </a:r>
            <a:endParaRPr lang="fr-FR" sz="2100">
              <a:solidFill>
                <a:schemeClr val="accent1"/>
              </a:solidFill>
            </a:endParaRPr>
          </a:p>
        </p:txBody>
      </p:sp>
      <p:grpSp>
        <p:nvGrpSpPr>
          <p:cNvPr id="5" name="Groupe 4">
            <a:extLst>
              <a:ext uri="{FF2B5EF4-FFF2-40B4-BE49-F238E27FC236}">
                <a16:creationId xmlns:a16="http://schemas.microsoft.com/office/drawing/2014/main" id="{C0335E48-4FE1-41FE-86E9-E0B786DB9405}"/>
              </a:ext>
            </a:extLst>
          </p:cNvPr>
          <p:cNvGrpSpPr/>
          <p:nvPr/>
        </p:nvGrpSpPr>
        <p:grpSpPr>
          <a:xfrm>
            <a:off x="2099627" y="1720827"/>
            <a:ext cx="5324475" cy="3261360"/>
            <a:chOff x="2099627" y="1834420"/>
            <a:chExt cx="5324475" cy="3261360"/>
          </a:xfrm>
        </p:grpSpPr>
        <p:pic>
          <p:nvPicPr>
            <p:cNvPr id="4" name="Image 3">
              <a:extLst>
                <a:ext uri="{FF2B5EF4-FFF2-40B4-BE49-F238E27FC236}">
                  <a16:creationId xmlns:a16="http://schemas.microsoft.com/office/drawing/2014/main" id="{3D189FB7-BA4B-44E3-8D9D-0F197ABF06F3}"/>
                </a:ext>
              </a:extLst>
            </p:cNvPr>
            <p:cNvPicPr/>
            <p:nvPr/>
          </p:nvPicPr>
          <p:blipFill>
            <a:blip r:embed="rId3"/>
            <a:srcRect/>
            <a:stretch>
              <a:fillRect/>
            </a:stretch>
          </p:blipFill>
          <p:spPr>
            <a:xfrm>
              <a:off x="2099627" y="2228660"/>
              <a:ext cx="5324475" cy="2628265"/>
            </a:xfrm>
            <a:prstGeom prst="rect">
              <a:avLst/>
            </a:prstGeom>
            <a:noFill/>
            <a:ln>
              <a:noFill/>
              <a:prstDash/>
            </a:ln>
          </p:spPr>
        </p:pic>
        <p:sp>
          <p:nvSpPr>
            <p:cNvPr id="3" name="Rectangle 2">
              <a:extLst>
                <a:ext uri="{FF2B5EF4-FFF2-40B4-BE49-F238E27FC236}">
                  <a16:creationId xmlns:a16="http://schemas.microsoft.com/office/drawing/2014/main" id="{63BA9FB4-B865-447A-952D-7334ED2A82FD}"/>
                </a:ext>
              </a:extLst>
            </p:cNvPr>
            <p:cNvSpPr/>
            <p:nvPr/>
          </p:nvSpPr>
          <p:spPr>
            <a:xfrm>
              <a:off x="3581400" y="1834420"/>
              <a:ext cx="1630680" cy="326136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644381CB-D66C-4604-B0AC-F79F98AF1F5F}"/>
              </a:ext>
            </a:extLst>
          </p:cNvPr>
          <p:cNvSpPr/>
          <p:nvPr/>
        </p:nvSpPr>
        <p:spPr>
          <a:xfrm>
            <a:off x="721585" y="1026031"/>
            <a:ext cx="4572000" cy="507831"/>
          </a:xfrm>
          <a:prstGeom prst="rect">
            <a:avLst/>
          </a:prstGeom>
        </p:spPr>
        <p:txBody>
          <a:bodyPr>
            <a:spAutoFit/>
          </a:bodyPr>
          <a:lstStyle/>
          <a:p>
            <a:pPr algn="just"/>
            <a:r>
              <a:rPr lang="en-AU"/>
              <a:t>If you want to figure the type of an element in Dynamo, there is a super useful node called “Object.Type”</a:t>
            </a:r>
          </a:p>
        </p:txBody>
      </p:sp>
    </p:spTree>
    <p:extLst>
      <p:ext uri="{BB962C8B-B14F-4D97-AF65-F5344CB8AC3E}">
        <p14:creationId xmlns:p14="http://schemas.microsoft.com/office/powerpoint/2010/main" val="1088401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A0B031D-D19E-4F07-A909-3161A0EA49C2}"/>
              </a:ext>
            </a:extLst>
          </p:cNvPr>
          <p:cNvPicPr>
            <a:picLocks noGrp="1" noChangeAspect="1"/>
          </p:cNvPicPr>
          <p:nvPr>
            <p:ph type="pic" sz="quarter" idx="11"/>
          </p:nvPr>
        </p:nvPicPr>
        <p:blipFill>
          <a:blip r:embed="rId2" cstate="print">
            <a:alphaModFix amt="50000"/>
            <a:extLst>
              <a:ext uri="{28A0092B-C50C-407E-A947-70E740481C1C}">
                <a14:useLocalDpi xmlns:a14="http://schemas.microsoft.com/office/drawing/2010/main" val="0"/>
              </a:ext>
            </a:extLst>
          </a:blip>
          <a:srcRect/>
          <a:stretch/>
        </p:blipFill>
        <p:spPr>
          <a:xfrm>
            <a:off x="0" y="-1340"/>
            <a:ext cx="9144000" cy="5146180"/>
          </a:xfrm>
          <a:solidFill>
            <a:schemeClr val="accent1">
              <a:alpha val="40000"/>
            </a:schemeClr>
          </a:solidFill>
          <a:ln>
            <a:noFill/>
          </a:ln>
        </p:spPr>
      </p:pic>
      <p:sp>
        <p:nvSpPr>
          <p:cNvPr id="4" name="Title 3"/>
          <p:cNvSpPr>
            <a:spLocks noGrp="1"/>
          </p:cNvSpPr>
          <p:nvPr>
            <p:ph type="title"/>
          </p:nvPr>
        </p:nvSpPr>
        <p:spPr>
          <a:xfrm>
            <a:off x="1085225" y="2128526"/>
            <a:ext cx="6973551" cy="886448"/>
          </a:xfrm>
          <a:solidFill>
            <a:schemeClr val="bg2">
              <a:lumMod val="10000"/>
            </a:schemeClr>
          </a:solidFill>
        </p:spPr>
        <p:txBody>
          <a:bodyPr>
            <a:noAutofit/>
          </a:bodyPr>
          <a:lstStyle/>
          <a:p>
            <a:r>
              <a:rPr lang="en-US" sz="4690" b="1"/>
              <a:t>unraveling dynamo</a:t>
            </a:r>
          </a:p>
        </p:txBody>
      </p:sp>
    </p:spTree>
    <p:extLst>
      <p:ext uri="{BB962C8B-B14F-4D97-AF65-F5344CB8AC3E}">
        <p14:creationId xmlns:p14="http://schemas.microsoft.com/office/powerpoint/2010/main" val="42847664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3" name="ZoneTexte 22">
            <a:extLst>
              <a:ext uri="{FF2B5EF4-FFF2-40B4-BE49-F238E27FC236}">
                <a16:creationId xmlns:a16="http://schemas.microsoft.com/office/drawing/2014/main" id="{6FFCF446-1E29-48B8-9F49-960A29A6B043}"/>
              </a:ext>
            </a:extLst>
          </p:cNvPr>
          <p:cNvSpPr txBox="1"/>
          <p:nvPr/>
        </p:nvSpPr>
        <p:spPr>
          <a:xfrm>
            <a:off x="721585" y="423568"/>
            <a:ext cx="1560042" cy="415498"/>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none" rtlCol="0">
            <a:spAutoFit/>
          </a:bodyPr>
          <a:lstStyle/>
          <a:p>
            <a:r>
              <a:rPr lang="fr-FR" sz="2100"/>
              <a:t>Data Types</a:t>
            </a:r>
            <a:endParaRPr lang="fr-FR" sz="2100">
              <a:solidFill>
                <a:schemeClr val="accent1"/>
              </a:solidFill>
            </a:endParaRPr>
          </a:p>
        </p:txBody>
      </p:sp>
      <p:sp>
        <p:nvSpPr>
          <p:cNvPr id="8" name="ZoneTexte 7">
            <a:extLst>
              <a:ext uri="{FF2B5EF4-FFF2-40B4-BE49-F238E27FC236}">
                <a16:creationId xmlns:a16="http://schemas.microsoft.com/office/drawing/2014/main" id="{9B1906C8-4053-40DD-96B4-EB5952D3DF4C}"/>
              </a:ext>
            </a:extLst>
          </p:cNvPr>
          <p:cNvSpPr txBox="1"/>
          <p:nvPr/>
        </p:nvSpPr>
        <p:spPr>
          <a:xfrm>
            <a:off x="457200" y="1558131"/>
            <a:ext cx="4114800" cy="3000821"/>
          </a:xfrm>
          <a:prstGeom prst="rect">
            <a:avLst/>
          </a:prstGeom>
          <a:noFill/>
        </p:spPr>
        <p:txBody>
          <a:bodyPr wrap="square" rtlCol="0">
            <a:spAutoFit/>
          </a:bodyPr>
          <a:lstStyle/>
          <a:p>
            <a:pPr lvl="1"/>
            <a:r>
              <a:rPr lang="en-AU" b="1"/>
              <a:t>In general:</a:t>
            </a:r>
            <a:endParaRPr lang="fr-FR"/>
          </a:p>
          <a:p>
            <a:pPr lvl="1"/>
            <a:endParaRPr lang="en-AU"/>
          </a:p>
          <a:p>
            <a:pPr lvl="1"/>
            <a:r>
              <a:rPr lang="en-AU"/>
              <a:t>Integers: </a:t>
            </a:r>
            <a:r>
              <a:rPr lang="en-AU">
                <a:solidFill>
                  <a:schemeClr val="accent1"/>
                </a:solidFill>
              </a:rPr>
              <a:t>1 , 2 , 2938</a:t>
            </a:r>
          </a:p>
          <a:p>
            <a:pPr lvl="1"/>
            <a:endParaRPr lang="fr-FR" b="1"/>
          </a:p>
          <a:p>
            <a:pPr lvl="1"/>
            <a:r>
              <a:rPr lang="en-AU"/>
              <a:t>Float or Double: </a:t>
            </a:r>
            <a:r>
              <a:rPr lang="en-AU">
                <a:solidFill>
                  <a:schemeClr val="accent1"/>
                </a:solidFill>
              </a:rPr>
              <a:t>2.367 , 653.87</a:t>
            </a:r>
          </a:p>
          <a:p>
            <a:pPr lvl="1"/>
            <a:endParaRPr lang="fr-FR"/>
          </a:p>
          <a:p>
            <a:pPr lvl="1"/>
            <a:r>
              <a:rPr lang="en-AU"/>
              <a:t>String: </a:t>
            </a:r>
            <a:r>
              <a:rPr lang="en-AU">
                <a:solidFill>
                  <a:schemeClr val="accent1"/>
                </a:solidFill>
              </a:rPr>
              <a:t>Hello World</a:t>
            </a:r>
          </a:p>
          <a:p>
            <a:pPr lvl="1"/>
            <a:endParaRPr lang="fr-FR"/>
          </a:p>
          <a:p>
            <a:pPr lvl="1"/>
            <a:r>
              <a:rPr lang="en-AU"/>
              <a:t>Boolean: </a:t>
            </a:r>
            <a:r>
              <a:rPr lang="en-AU">
                <a:solidFill>
                  <a:schemeClr val="accent1"/>
                </a:solidFill>
              </a:rPr>
              <a:t>True, False</a:t>
            </a:r>
          </a:p>
          <a:p>
            <a:pPr lvl="1"/>
            <a:endParaRPr lang="fr-FR"/>
          </a:p>
          <a:p>
            <a:pPr lvl="1"/>
            <a:r>
              <a:rPr lang="en-AU"/>
              <a:t>Lists: </a:t>
            </a:r>
            <a:r>
              <a:rPr lang="en-AU">
                <a:solidFill>
                  <a:schemeClr val="accent1"/>
                </a:solidFill>
              </a:rPr>
              <a:t>[banana, apple, pineapple]</a:t>
            </a:r>
          </a:p>
          <a:p>
            <a:pPr lvl="1"/>
            <a:endParaRPr lang="en-AU">
              <a:solidFill>
                <a:schemeClr val="accent1"/>
              </a:solidFill>
            </a:endParaRPr>
          </a:p>
          <a:p>
            <a:pPr lvl="1"/>
            <a:r>
              <a:rPr lang="en-AU"/>
              <a:t>Geometry elements: </a:t>
            </a:r>
            <a:r>
              <a:rPr lang="en-AU">
                <a:solidFill>
                  <a:schemeClr val="accent1"/>
                </a:solidFill>
              </a:rPr>
              <a:t>lines, solids , meshes</a:t>
            </a:r>
            <a:endParaRPr lang="fr-FR">
              <a:solidFill>
                <a:schemeClr val="accent1"/>
              </a:solidFill>
            </a:endParaRPr>
          </a:p>
          <a:p>
            <a:pPr lvl="1"/>
            <a:endParaRPr lang="fr-FR">
              <a:solidFill>
                <a:schemeClr val="accent1"/>
              </a:solidFill>
            </a:endParaRPr>
          </a:p>
        </p:txBody>
      </p:sp>
      <p:sp>
        <p:nvSpPr>
          <p:cNvPr id="9" name="ZoneTexte 8">
            <a:extLst>
              <a:ext uri="{FF2B5EF4-FFF2-40B4-BE49-F238E27FC236}">
                <a16:creationId xmlns:a16="http://schemas.microsoft.com/office/drawing/2014/main" id="{C09463C0-ECE4-4565-9573-D35B2B10C089}"/>
              </a:ext>
            </a:extLst>
          </p:cNvPr>
          <p:cNvSpPr txBox="1"/>
          <p:nvPr/>
        </p:nvSpPr>
        <p:spPr>
          <a:xfrm>
            <a:off x="4572000" y="1554162"/>
            <a:ext cx="4114802" cy="923330"/>
          </a:xfrm>
          <a:prstGeom prst="rect">
            <a:avLst/>
          </a:prstGeom>
          <a:noFill/>
        </p:spPr>
        <p:txBody>
          <a:bodyPr wrap="square" rtlCol="0">
            <a:spAutoFit/>
          </a:bodyPr>
          <a:lstStyle/>
          <a:p>
            <a:pPr lvl="1"/>
            <a:r>
              <a:rPr lang="en-AU" b="1"/>
              <a:t>Working With Dynamo for Revit:</a:t>
            </a:r>
            <a:endParaRPr lang="fr-FR"/>
          </a:p>
          <a:p>
            <a:pPr lvl="1"/>
            <a:endParaRPr lang="en-AU"/>
          </a:p>
          <a:p>
            <a:pPr lvl="1"/>
            <a:r>
              <a:rPr lang="en-AU"/>
              <a:t>Revit Elements: </a:t>
            </a:r>
            <a:r>
              <a:rPr lang="en-AU">
                <a:solidFill>
                  <a:schemeClr val="accent1"/>
                </a:solidFill>
              </a:rPr>
              <a:t>walls, floors, rooms etc.</a:t>
            </a:r>
          </a:p>
          <a:p>
            <a:pPr lvl="1"/>
            <a:endParaRPr lang="fr-FR"/>
          </a:p>
        </p:txBody>
      </p:sp>
      <p:cxnSp>
        <p:nvCxnSpPr>
          <p:cNvPr id="10" name="Connecteur droit 9">
            <a:extLst>
              <a:ext uri="{FF2B5EF4-FFF2-40B4-BE49-F238E27FC236}">
                <a16:creationId xmlns:a16="http://schemas.microsoft.com/office/drawing/2014/main" id="{5202DD40-6B93-4926-B8E4-979E121EB2FC}"/>
              </a:ext>
            </a:extLst>
          </p:cNvPr>
          <p:cNvCxnSpPr>
            <a:cxnSpLocks/>
          </p:cNvCxnSpPr>
          <p:nvPr/>
        </p:nvCxnSpPr>
        <p:spPr bwMode="auto">
          <a:xfrm>
            <a:off x="4495800" y="1554162"/>
            <a:ext cx="0" cy="2667318"/>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28569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503138"/>
            <a:ext cx="6363785" cy="1270214"/>
          </a:xfrm>
        </p:spPr>
        <p:txBody>
          <a:bodyPr>
            <a:noAutofit/>
          </a:bodyPr>
          <a:lstStyle/>
          <a:p>
            <a:r>
              <a:rPr lang="en-US">
                <a:latin typeface="Gotham Bold" pitchFamily="50" charset="0"/>
              </a:rPr>
              <a:t>Some More advanced Concepts</a:t>
            </a:r>
          </a:p>
        </p:txBody>
      </p:sp>
      <p:pic>
        <p:nvPicPr>
          <p:cNvPr id="1030" name="Picture 6">
            <a:extLst>
              <a:ext uri="{FF2B5EF4-FFF2-40B4-BE49-F238E27FC236}">
                <a16:creationId xmlns:a16="http://schemas.microsoft.com/office/drawing/2014/main" id="{C48E661A-C24F-417A-B7EF-F9D36CFE7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346" y="2945714"/>
            <a:ext cx="1503309" cy="1503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52694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22DE09-71CC-4CDA-AD6F-E9994ECDF23F}"/>
              </a:ext>
            </a:extLst>
          </p:cNvPr>
          <p:cNvSpPr>
            <a:spLocks noGrp="1"/>
          </p:cNvSpPr>
          <p:nvPr>
            <p:ph type="title"/>
          </p:nvPr>
        </p:nvSpPr>
        <p:spPr>
          <a:xfrm>
            <a:off x="834468" y="367389"/>
            <a:ext cx="7361897" cy="594682"/>
          </a:xfrm>
        </p:spPr>
        <p:txBody>
          <a:bodyPr/>
          <a:lstStyle/>
          <a:p>
            <a:pPr algn="l"/>
            <a:r>
              <a:rPr lang="en-US">
                <a:latin typeface="Gotham Bold" pitchFamily="50" charset="0"/>
              </a:rPr>
              <a:t>Lacing</a:t>
            </a:r>
          </a:p>
        </p:txBody>
      </p:sp>
      <p:grpSp>
        <p:nvGrpSpPr>
          <p:cNvPr id="2" name="Groupe 1">
            <a:extLst>
              <a:ext uri="{FF2B5EF4-FFF2-40B4-BE49-F238E27FC236}">
                <a16:creationId xmlns:a16="http://schemas.microsoft.com/office/drawing/2014/main" id="{75841E21-E7CF-466B-85C9-2220EC7593E5}"/>
              </a:ext>
            </a:extLst>
          </p:cNvPr>
          <p:cNvGrpSpPr/>
          <p:nvPr/>
        </p:nvGrpSpPr>
        <p:grpSpPr>
          <a:xfrm>
            <a:off x="641672" y="367389"/>
            <a:ext cx="8040451" cy="4535491"/>
            <a:chOff x="171772" y="292963"/>
            <a:chExt cx="10515413" cy="5931578"/>
          </a:xfrm>
        </p:grpSpPr>
        <p:grpSp>
          <p:nvGrpSpPr>
            <p:cNvPr id="43" name="Groupe 42">
              <a:extLst>
                <a:ext uri="{FF2B5EF4-FFF2-40B4-BE49-F238E27FC236}">
                  <a16:creationId xmlns:a16="http://schemas.microsoft.com/office/drawing/2014/main" id="{1B1B7F6C-11CD-4A09-90CC-3D2F37592817}"/>
                </a:ext>
              </a:extLst>
            </p:cNvPr>
            <p:cNvGrpSpPr/>
            <p:nvPr/>
          </p:nvGrpSpPr>
          <p:grpSpPr>
            <a:xfrm>
              <a:off x="6511893" y="327074"/>
              <a:ext cx="3874772" cy="2143389"/>
              <a:chOff x="2992502" y="2739070"/>
              <a:chExt cx="5379279" cy="2975632"/>
            </a:xfrm>
          </p:grpSpPr>
          <p:sp>
            <p:nvSpPr>
              <p:cNvPr id="44" name="ZoneTexte 43">
                <a:extLst>
                  <a:ext uri="{FF2B5EF4-FFF2-40B4-BE49-F238E27FC236}">
                    <a16:creationId xmlns:a16="http://schemas.microsoft.com/office/drawing/2014/main" id="{A493C035-F7BF-46C9-9B25-08479E34DF4A}"/>
                  </a:ext>
                </a:extLst>
              </p:cNvPr>
              <p:cNvSpPr txBox="1"/>
              <p:nvPr/>
            </p:nvSpPr>
            <p:spPr>
              <a:xfrm>
                <a:off x="2992502" y="2763328"/>
                <a:ext cx="1220055" cy="1913905"/>
              </a:xfrm>
              <a:prstGeom prst="rect">
                <a:avLst/>
              </a:prstGeom>
              <a:noFill/>
            </p:spPr>
            <p:txBody>
              <a:bodyPr wrap="none" rtlCol="0">
                <a:spAutoFit/>
              </a:bodyPr>
              <a:lstStyle/>
              <a:p>
                <a:r>
                  <a:rPr lang="fr-FR">
                    <a:solidFill>
                      <a:srgbClr val="000000"/>
                    </a:solidFill>
                  </a:rPr>
                  <a:t>Liste 1</a:t>
                </a:r>
              </a:p>
              <a:p>
                <a:endParaRPr lang="fr-FR"/>
              </a:p>
              <a:p>
                <a:pPr algn="ctr"/>
                <a:r>
                  <a:rPr lang="fr-FR" sz="1100"/>
                  <a:t>        A</a:t>
                </a:r>
              </a:p>
              <a:p>
                <a:pPr algn="ctr"/>
                <a:r>
                  <a:rPr lang="fr-FR" sz="1100"/>
                  <a:t>        B</a:t>
                </a:r>
              </a:p>
              <a:p>
                <a:pPr algn="ctr"/>
                <a:endParaRPr lang="fr-FR"/>
              </a:p>
            </p:txBody>
          </p:sp>
          <p:sp>
            <p:nvSpPr>
              <p:cNvPr id="45" name="ZoneTexte 44">
                <a:extLst>
                  <a:ext uri="{FF2B5EF4-FFF2-40B4-BE49-F238E27FC236}">
                    <a16:creationId xmlns:a16="http://schemas.microsoft.com/office/drawing/2014/main" id="{0357E15B-A520-431A-BCF8-D4F67977565A}"/>
                  </a:ext>
                </a:extLst>
              </p:cNvPr>
              <p:cNvSpPr txBox="1"/>
              <p:nvPr/>
            </p:nvSpPr>
            <p:spPr>
              <a:xfrm>
                <a:off x="7064413" y="2739070"/>
                <a:ext cx="1307368" cy="2975632"/>
              </a:xfrm>
              <a:prstGeom prst="rect">
                <a:avLst/>
              </a:prstGeom>
              <a:noFill/>
            </p:spPr>
            <p:txBody>
              <a:bodyPr wrap="none" rtlCol="0">
                <a:spAutoFit/>
              </a:bodyPr>
              <a:lstStyle/>
              <a:p>
                <a:r>
                  <a:rPr lang="fr-FR">
                    <a:solidFill>
                      <a:srgbClr val="000000"/>
                    </a:solidFill>
                  </a:rPr>
                  <a:t>Liste  2</a:t>
                </a:r>
              </a:p>
              <a:p>
                <a:endParaRPr lang="fr-FR"/>
              </a:p>
              <a:p>
                <a:pPr algn="ctr"/>
                <a:r>
                  <a:rPr lang="fr-FR" sz="1000"/>
                  <a:t>1</a:t>
                </a:r>
              </a:p>
              <a:p>
                <a:pPr algn="ctr"/>
                <a:r>
                  <a:rPr lang="fr-FR" sz="1000"/>
                  <a:t>2</a:t>
                </a:r>
              </a:p>
              <a:p>
                <a:pPr algn="ctr"/>
                <a:r>
                  <a:rPr lang="fr-FR" sz="1000"/>
                  <a:t>3</a:t>
                </a:r>
              </a:p>
              <a:p>
                <a:pPr algn="ctr"/>
                <a:r>
                  <a:rPr lang="fr-FR" sz="1000"/>
                  <a:t>4</a:t>
                </a:r>
              </a:p>
              <a:p>
                <a:pPr algn="ctr"/>
                <a:r>
                  <a:rPr lang="fr-FR" sz="1000"/>
                  <a:t>5</a:t>
                </a:r>
              </a:p>
              <a:p>
                <a:pPr algn="ctr"/>
                <a:r>
                  <a:rPr lang="fr-FR" sz="1000"/>
                  <a:t>6</a:t>
                </a:r>
              </a:p>
              <a:p>
                <a:pPr algn="ctr"/>
                <a:endParaRPr lang="fr-FR"/>
              </a:p>
            </p:txBody>
          </p:sp>
          <p:cxnSp>
            <p:nvCxnSpPr>
              <p:cNvPr id="46" name="Connecteur droit avec flèche 45">
                <a:extLst>
                  <a:ext uri="{FF2B5EF4-FFF2-40B4-BE49-F238E27FC236}">
                    <a16:creationId xmlns:a16="http://schemas.microsoft.com/office/drawing/2014/main" id="{B6D32F6F-0EB6-4A0D-ACD5-FCFF0A9000EE}"/>
                  </a:ext>
                </a:extLst>
              </p:cNvPr>
              <p:cNvCxnSpPr>
                <a:cxnSpLocks/>
              </p:cNvCxnSpPr>
              <p:nvPr/>
            </p:nvCxnSpPr>
            <p:spPr>
              <a:xfrm>
                <a:off x="4255619" y="3709055"/>
                <a:ext cx="3168638" cy="7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3EBCE125-2E36-4316-9D7C-E4BBF7129F3C}"/>
                  </a:ext>
                </a:extLst>
              </p:cNvPr>
              <p:cNvCxnSpPr>
                <a:cxnSpLocks/>
              </p:cNvCxnSpPr>
              <p:nvPr/>
            </p:nvCxnSpPr>
            <p:spPr>
              <a:xfrm>
                <a:off x="4255619" y="3986169"/>
                <a:ext cx="31700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e 47">
              <a:extLst>
                <a:ext uri="{FF2B5EF4-FFF2-40B4-BE49-F238E27FC236}">
                  <a16:creationId xmlns:a16="http://schemas.microsoft.com/office/drawing/2014/main" id="{F58B7EB2-3044-43DB-A000-8AEC36E271DA}"/>
                </a:ext>
              </a:extLst>
            </p:cNvPr>
            <p:cNvGrpSpPr/>
            <p:nvPr/>
          </p:nvGrpSpPr>
          <p:grpSpPr>
            <a:xfrm>
              <a:off x="6453170" y="2007265"/>
              <a:ext cx="4151912" cy="2039978"/>
              <a:chOff x="6453170" y="2335746"/>
              <a:chExt cx="4151912" cy="2039978"/>
            </a:xfrm>
          </p:grpSpPr>
          <p:sp>
            <p:nvSpPr>
              <p:cNvPr id="49" name="ZoneTexte 48">
                <a:extLst>
                  <a:ext uri="{FF2B5EF4-FFF2-40B4-BE49-F238E27FC236}">
                    <a16:creationId xmlns:a16="http://schemas.microsoft.com/office/drawing/2014/main" id="{CB3DEBB0-21DE-4F50-B0E4-5354847C594C}"/>
                  </a:ext>
                </a:extLst>
              </p:cNvPr>
              <p:cNvSpPr txBox="1"/>
              <p:nvPr/>
            </p:nvSpPr>
            <p:spPr>
              <a:xfrm>
                <a:off x="6453170" y="2335746"/>
                <a:ext cx="1483467" cy="1107996"/>
              </a:xfrm>
              <a:prstGeom prst="rect">
                <a:avLst/>
              </a:prstGeom>
              <a:noFill/>
            </p:spPr>
            <p:txBody>
              <a:bodyPr wrap="square" rtlCol="0">
                <a:spAutoFit/>
              </a:bodyPr>
              <a:lstStyle/>
              <a:p>
                <a:endParaRPr lang="fr-FR"/>
              </a:p>
              <a:p>
                <a:endParaRPr lang="fr-FR"/>
              </a:p>
              <a:p>
                <a:pPr algn="ctr"/>
                <a:r>
                  <a:rPr lang="fr-FR" sz="1200"/>
                  <a:t>A</a:t>
                </a:r>
              </a:p>
              <a:p>
                <a:pPr algn="ctr"/>
                <a:r>
                  <a:rPr lang="fr-FR" sz="1200"/>
                  <a:t>B</a:t>
                </a:r>
              </a:p>
              <a:p>
                <a:pPr algn="ctr"/>
                <a:endParaRPr lang="fr-FR"/>
              </a:p>
            </p:txBody>
          </p:sp>
          <p:sp>
            <p:nvSpPr>
              <p:cNvPr id="50" name="ZoneTexte 49">
                <a:extLst>
                  <a:ext uri="{FF2B5EF4-FFF2-40B4-BE49-F238E27FC236}">
                    <a16:creationId xmlns:a16="http://schemas.microsoft.com/office/drawing/2014/main" id="{D6CE572E-A056-4545-BF64-E07402A50C97}"/>
                  </a:ext>
                </a:extLst>
              </p:cNvPr>
              <p:cNvSpPr txBox="1"/>
              <p:nvPr/>
            </p:nvSpPr>
            <p:spPr>
              <a:xfrm>
                <a:off x="9266758" y="2443654"/>
                <a:ext cx="1338324" cy="1932070"/>
              </a:xfrm>
              <a:prstGeom prst="rect">
                <a:avLst/>
              </a:prstGeom>
              <a:noFill/>
            </p:spPr>
            <p:txBody>
              <a:bodyPr wrap="square" rtlCol="0">
                <a:spAutoFit/>
              </a:bodyPr>
              <a:lstStyle/>
              <a:p>
                <a:endParaRPr lang="fr-FR" sz="1000"/>
              </a:p>
              <a:p>
                <a:endParaRPr lang="fr-FR" sz="1000"/>
              </a:p>
              <a:p>
                <a:pPr algn="ctr"/>
                <a:r>
                  <a:rPr lang="fr-FR" sz="1000"/>
                  <a:t>1</a:t>
                </a:r>
              </a:p>
              <a:p>
                <a:pPr algn="ctr"/>
                <a:r>
                  <a:rPr lang="fr-FR" sz="1000"/>
                  <a:t>2</a:t>
                </a:r>
              </a:p>
              <a:p>
                <a:pPr algn="ctr"/>
                <a:r>
                  <a:rPr lang="fr-FR" sz="1000"/>
                  <a:t>3</a:t>
                </a:r>
              </a:p>
              <a:p>
                <a:pPr algn="ctr"/>
                <a:r>
                  <a:rPr lang="fr-FR" sz="1000"/>
                  <a:t>4</a:t>
                </a:r>
              </a:p>
              <a:p>
                <a:pPr algn="ctr"/>
                <a:r>
                  <a:rPr lang="fr-FR" sz="1000"/>
                  <a:t>5</a:t>
                </a:r>
              </a:p>
              <a:p>
                <a:pPr algn="ctr"/>
                <a:r>
                  <a:rPr lang="fr-FR" sz="1000"/>
                  <a:t>6</a:t>
                </a:r>
              </a:p>
              <a:p>
                <a:pPr algn="ctr"/>
                <a:endParaRPr lang="fr-FR" sz="1000"/>
              </a:p>
            </p:txBody>
          </p:sp>
          <p:cxnSp>
            <p:nvCxnSpPr>
              <p:cNvPr id="51" name="Connecteur droit avec flèche 50">
                <a:extLst>
                  <a:ext uri="{FF2B5EF4-FFF2-40B4-BE49-F238E27FC236}">
                    <a16:creationId xmlns:a16="http://schemas.microsoft.com/office/drawing/2014/main" id="{49C560CB-42C1-4D5F-A7BA-8000E1653624}"/>
                  </a:ext>
                </a:extLst>
              </p:cNvPr>
              <p:cNvCxnSpPr>
                <a:cxnSpLocks/>
              </p:cNvCxnSpPr>
              <p:nvPr/>
            </p:nvCxnSpPr>
            <p:spPr>
              <a:xfrm>
                <a:off x="7270498" y="3027239"/>
                <a:ext cx="25139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D797E44F-2F65-4281-86B9-C995059C0223}"/>
                  </a:ext>
                </a:extLst>
              </p:cNvPr>
              <p:cNvCxnSpPr>
                <a:cxnSpLocks/>
              </p:cNvCxnSpPr>
              <p:nvPr/>
            </p:nvCxnSpPr>
            <p:spPr>
              <a:xfrm>
                <a:off x="7271530" y="3226411"/>
                <a:ext cx="25139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A97C7590-96F6-4418-8A4B-F7C64E097285}"/>
                  </a:ext>
                </a:extLst>
              </p:cNvPr>
              <p:cNvCxnSpPr>
                <a:cxnSpLocks/>
              </p:cNvCxnSpPr>
              <p:nvPr/>
            </p:nvCxnSpPr>
            <p:spPr>
              <a:xfrm>
                <a:off x="7270498" y="3226411"/>
                <a:ext cx="2513903" cy="197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7D7A4CCC-92C1-4A9D-8389-438681A7E9FA}"/>
                  </a:ext>
                </a:extLst>
              </p:cNvPr>
              <p:cNvCxnSpPr>
                <a:cxnSpLocks/>
              </p:cNvCxnSpPr>
              <p:nvPr/>
            </p:nvCxnSpPr>
            <p:spPr>
              <a:xfrm>
                <a:off x="7270498" y="3226411"/>
                <a:ext cx="2513903" cy="395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314E6F8-F92E-4340-BCA6-8F4B49BF70F4}"/>
                  </a:ext>
                </a:extLst>
              </p:cNvPr>
              <p:cNvCxnSpPr>
                <a:cxnSpLocks/>
              </p:cNvCxnSpPr>
              <p:nvPr/>
            </p:nvCxnSpPr>
            <p:spPr>
              <a:xfrm>
                <a:off x="7270498" y="3226411"/>
                <a:ext cx="2513903" cy="605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a:extLst>
                  <a:ext uri="{FF2B5EF4-FFF2-40B4-BE49-F238E27FC236}">
                    <a16:creationId xmlns:a16="http://schemas.microsoft.com/office/drawing/2014/main" id="{64E9DBDF-82C3-4FE8-85DF-C832899163AB}"/>
                  </a:ext>
                </a:extLst>
              </p:cNvPr>
              <p:cNvCxnSpPr>
                <a:cxnSpLocks/>
              </p:cNvCxnSpPr>
              <p:nvPr/>
            </p:nvCxnSpPr>
            <p:spPr>
              <a:xfrm>
                <a:off x="7270498" y="3226411"/>
                <a:ext cx="2513903" cy="785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7" name="ZoneTexte 56">
              <a:extLst>
                <a:ext uri="{FF2B5EF4-FFF2-40B4-BE49-F238E27FC236}">
                  <a16:creationId xmlns:a16="http://schemas.microsoft.com/office/drawing/2014/main" id="{4C5ADC7A-9116-45BB-8E2D-B8DD875B1C20}"/>
                </a:ext>
              </a:extLst>
            </p:cNvPr>
            <p:cNvSpPr txBox="1"/>
            <p:nvPr/>
          </p:nvSpPr>
          <p:spPr>
            <a:xfrm>
              <a:off x="7044478" y="4209242"/>
              <a:ext cx="300852" cy="1015663"/>
            </a:xfrm>
            <a:prstGeom prst="rect">
              <a:avLst/>
            </a:prstGeom>
            <a:noFill/>
          </p:spPr>
          <p:txBody>
            <a:bodyPr wrap="none" rtlCol="0">
              <a:spAutoFit/>
            </a:bodyPr>
            <a:lstStyle/>
            <a:p>
              <a:endParaRPr lang="fr-FR" sz="1200"/>
            </a:p>
            <a:p>
              <a:endParaRPr lang="fr-FR" sz="1200"/>
            </a:p>
            <a:p>
              <a:pPr algn="ctr"/>
              <a:r>
                <a:rPr lang="fr-FR" sz="1200"/>
                <a:t>A</a:t>
              </a:r>
            </a:p>
            <a:p>
              <a:pPr algn="ctr"/>
              <a:r>
                <a:rPr lang="fr-FR" sz="1200"/>
                <a:t>B</a:t>
              </a:r>
            </a:p>
            <a:p>
              <a:pPr algn="ctr"/>
              <a:endParaRPr lang="fr-FR" sz="1200"/>
            </a:p>
          </p:txBody>
        </p:sp>
        <p:sp>
          <p:nvSpPr>
            <p:cNvPr id="58" name="ZoneTexte 57">
              <a:extLst>
                <a:ext uri="{FF2B5EF4-FFF2-40B4-BE49-F238E27FC236}">
                  <a16:creationId xmlns:a16="http://schemas.microsoft.com/office/drawing/2014/main" id="{C3071783-86F2-4D2D-B78F-9841DC4AD072}"/>
                </a:ext>
              </a:extLst>
            </p:cNvPr>
            <p:cNvSpPr txBox="1"/>
            <p:nvPr/>
          </p:nvSpPr>
          <p:spPr>
            <a:xfrm>
              <a:off x="9810176" y="4292471"/>
              <a:ext cx="336855" cy="1932070"/>
            </a:xfrm>
            <a:prstGeom prst="rect">
              <a:avLst/>
            </a:prstGeom>
            <a:noFill/>
          </p:spPr>
          <p:txBody>
            <a:bodyPr wrap="none" rtlCol="0">
              <a:spAutoFit/>
            </a:bodyPr>
            <a:lstStyle/>
            <a:p>
              <a:endParaRPr lang="fr-FR" sz="1000"/>
            </a:p>
            <a:p>
              <a:endParaRPr lang="fr-FR" sz="1000"/>
            </a:p>
            <a:p>
              <a:pPr algn="ctr"/>
              <a:r>
                <a:rPr lang="fr-FR" sz="1000"/>
                <a:t>1</a:t>
              </a:r>
            </a:p>
            <a:p>
              <a:pPr algn="ctr"/>
              <a:r>
                <a:rPr lang="fr-FR" sz="1000"/>
                <a:t>2</a:t>
              </a:r>
            </a:p>
            <a:p>
              <a:pPr algn="ctr"/>
              <a:r>
                <a:rPr lang="fr-FR" sz="1000"/>
                <a:t>3</a:t>
              </a:r>
            </a:p>
            <a:p>
              <a:pPr algn="ctr"/>
              <a:r>
                <a:rPr lang="fr-FR" sz="1000"/>
                <a:t>4</a:t>
              </a:r>
            </a:p>
            <a:p>
              <a:pPr algn="ctr"/>
              <a:r>
                <a:rPr lang="fr-FR" sz="1000"/>
                <a:t>5</a:t>
              </a:r>
            </a:p>
            <a:p>
              <a:pPr algn="ctr"/>
              <a:r>
                <a:rPr lang="fr-FR" sz="1000"/>
                <a:t>6</a:t>
              </a:r>
            </a:p>
            <a:p>
              <a:pPr algn="ctr"/>
              <a:endParaRPr lang="fr-FR" sz="1000"/>
            </a:p>
          </p:txBody>
        </p:sp>
        <p:cxnSp>
          <p:nvCxnSpPr>
            <p:cNvPr id="59" name="Connecteur droit avec flèche 58">
              <a:extLst>
                <a:ext uri="{FF2B5EF4-FFF2-40B4-BE49-F238E27FC236}">
                  <a16:creationId xmlns:a16="http://schemas.microsoft.com/office/drawing/2014/main" id="{015EA391-8511-4E39-B020-DD0EFBE5627F}"/>
                </a:ext>
              </a:extLst>
            </p:cNvPr>
            <p:cNvCxnSpPr/>
            <p:nvPr/>
          </p:nvCxnSpPr>
          <p:spPr>
            <a:xfrm>
              <a:off x="7296444" y="4869289"/>
              <a:ext cx="259862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droit avec flèche 59">
              <a:extLst>
                <a:ext uri="{FF2B5EF4-FFF2-40B4-BE49-F238E27FC236}">
                  <a16:creationId xmlns:a16="http://schemas.microsoft.com/office/drawing/2014/main" id="{B6D9A58F-C6EB-481B-B814-CF70BA404585}"/>
                </a:ext>
              </a:extLst>
            </p:cNvPr>
            <p:cNvCxnSpPr/>
            <p:nvPr/>
          </p:nvCxnSpPr>
          <p:spPr>
            <a:xfrm>
              <a:off x="7297511" y="5075173"/>
              <a:ext cx="25986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a:extLst>
                <a:ext uri="{FF2B5EF4-FFF2-40B4-BE49-F238E27FC236}">
                  <a16:creationId xmlns:a16="http://schemas.microsoft.com/office/drawing/2014/main" id="{206B85B5-B2CC-4C2A-AEE1-5FE2C4B7C1B0}"/>
                </a:ext>
              </a:extLst>
            </p:cNvPr>
            <p:cNvCxnSpPr/>
            <p:nvPr/>
          </p:nvCxnSpPr>
          <p:spPr>
            <a:xfrm>
              <a:off x="7296444" y="5075173"/>
              <a:ext cx="2598621" cy="203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eur droit avec flèche 61">
              <a:extLst>
                <a:ext uri="{FF2B5EF4-FFF2-40B4-BE49-F238E27FC236}">
                  <a16:creationId xmlns:a16="http://schemas.microsoft.com/office/drawing/2014/main" id="{C0A1A8AB-3949-448A-8AD2-69418F8F4688}"/>
                </a:ext>
              </a:extLst>
            </p:cNvPr>
            <p:cNvCxnSpPr/>
            <p:nvPr/>
          </p:nvCxnSpPr>
          <p:spPr>
            <a:xfrm>
              <a:off x="7296444" y="5075173"/>
              <a:ext cx="2598621" cy="408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eur droit avec flèche 62">
              <a:extLst>
                <a:ext uri="{FF2B5EF4-FFF2-40B4-BE49-F238E27FC236}">
                  <a16:creationId xmlns:a16="http://schemas.microsoft.com/office/drawing/2014/main" id="{799A955A-F3AE-416E-9344-69CBC599D165}"/>
                </a:ext>
              </a:extLst>
            </p:cNvPr>
            <p:cNvCxnSpPr/>
            <p:nvPr/>
          </p:nvCxnSpPr>
          <p:spPr>
            <a:xfrm>
              <a:off x="7296444" y="5075173"/>
              <a:ext cx="2598621" cy="626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avec flèche 63">
              <a:extLst>
                <a:ext uri="{FF2B5EF4-FFF2-40B4-BE49-F238E27FC236}">
                  <a16:creationId xmlns:a16="http://schemas.microsoft.com/office/drawing/2014/main" id="{E20A0662-6D5D-44E1-BAB7-9B32E00B8081}"/>
                </a:ext>
              </a:extLst>
            </p:cNvPr>
            <p:cNvCxnSpPr/>
            <p:nvPr/>
          </p:nvCxnSpPr>
          <p:spPr>
            <a:xfrm>
              <a:off x="7296444" y="5075173"/>
              <a:ext cx="2598621" cy="811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eur droit avec flèche 64">
              <a:extLst>
                <a:ext uri="{FF2B5EF4-FFF2-40B4-BE49-F238E27FC236}">
                  <a16:creationId xmlns:a16="http://schemas.microsoft.com/office/drawing/2014/main" id="{BF755DEB-B8AE-48D2-BD0A-92E1799324CD}"/>
                </a:ext>
              </a:extLst>
            </p:cNvPr>
            <p:cNvCxnSpPr/>
            <p:nvPr/>
          </p:nvCxnSpPr>
          <p:spPr>
            <a:xfrm flipV="1">
              <a:off x="7296444" y="4869289"/>
              <a:ext cx="2598621" cy="205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a:extLst>
                <a:ext uri="{FF2B5EF4-FFF2-40B4-BE49-F238E27FC236}">
                  <a16:creationId xmlns:a16="http://schemas.microsoft.com/office/drawing/2014/main" id="{A79EEFD5-6526-4F97-9F3E-6A1B00592890}"/>
                </a:ext>
              </a:extLst>
            </p:cNvPr>
            <p:cNvCxnSpPr/>
            <p:nvPr/>
          </p:nvCxnSpPr>
          <p:spPr>
            <a:xfrm>
              <a:off x="7296444" y="4869289"/>
              <a:ext cx="2598621" cy="2058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a:extLst>
                <a:ext uri="{FF2B5EF4-FFF2-40B4-BE49-F238E27FC236}">
                  <a16:creationId xmlns:a16="http://schemas.microsoft.com/office/drawing/2014/main" id="{E8957471-62E3-44CB-8F6E-66AC1BB0252B}"/>
                </a:ext>
              </a:extLst>
            </p:cNvPr>
            <p:cNvCxnSpPr/>
            <p:nvPr/>
          </p:nvCxnSpPr>
          <p:spPr>
            <a:xfrm>
              <a:off x="7296444" y="4869289"/>
              <a:ext cx="2598621" cy="4096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DA58F8F3-E090-47AC-A9C0-CB2E46EC4A83}"/>
                </a:ext>
              </a:extLst>
            </p:cNvPr>
            <p:cNvCxnSpPr/>
            <p:nvPr/>
          </p:nvCxnSpPr>
          <p:spPr>
            <a:xfrm>
              <a:off x="7296444" y="4869289"/>
              <a:ext cx="2598621" cy="6144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3D3EEC08-B91A-4D07-A6C3-C9829E061C46}"/>
                </a:ext>
              </a:extLst>
            </p:cNvPr>
            <p:cNvCxnSpPr/>
            <p:nvPr/>
          </p:nvCxnSpPr>
          <p:spPr>
            <a:xfrm>
              <a:off x="7296444" y="4869289"/>
              <a:ext cx="2598621" cy="832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eur droit avec flèche 69">
              <a:extLst>
                <a:ext uri="{FF2B5EF4-FFF2-40B4-BE49-F238E27FC236}">
                  <a16:creationId xmlns:a16="http://schemas.microsoft.com/office/drawing/2014/main" id="{3A0C92EE-CA64-42F8-AE8A-A4BD025C0F6C}"/>
                </a:ext>
              </a:extLst>
            </p:cNvPr>
            <p:cNvCxnSpPr/>
            <p:nvPr/>
          </p:nvCxnSpPr>
          <p:spPr>
            <a:xfrm>
              <a:off x="7296444" y="4869289"/>
              <a:ext cx="2598621" cy="10176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B9743346-E772-4B0E-8CBA-F2CACB6F7644}"/>
                </a:ext>
              </a:extLst>
            </p:cNvPr>
            <p:cNvSpPr/>
            <p:nvPr/>
          </p:nvSpPr>
          <p:spPr>
            <a:xfrm>
              <a:off x="6516210" y="292963"/>
              <a:ext cx="1420427" cy="5863123"/>
            </a:xfrm>
            <a:prstGeom prst="rect">
              <a:avLst/>
            </a:prstGeom>
            <a:noFill/>
            <a:ln w="3175">
              <a:solidFill>
                <a:schemeClr val="accent1">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71">
              <a:extLst>
                <a:ext uri="{FF2B5EF4-FFF2-40B4-BE49-F238E27FC236}">
                  <a16:creationId xmlns:a16="http://schemas.microsoft.com/office/drawing/2014/main" id="{39B9EE36-3EB8-4ECF-98F4-F0CED7245B4D}"/>
                </a:ext>
              </a:extLst>
            </p:cNvPr>
            <p:cNvSpPr/>
            <p:nvPr/>
          </p:nvSpPr>
          <p:spPr>
            <a:xfrm>
              <a:off x="9266758" y="292963"/>
              <a:ext cx="1420427" cy="5863123"/>
            </a:xfrm>
            <a:prstGeom prst="rect">
              <a:avLst/>
            </a:prstGeom>
            <a:noFill/>
            <a:ln w="3175">
              <a:solidFill>
                <a:schemeClr val="accent1">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3" name="Groupe 72">
              <a:extLst>
                <a:ext uri="{FF2B5EF4-FFF2-40B4-BE49-F238E27FC236}">
                  <a16:creationId xmlns:a16="http://schemas.microsoft.com/office/drawing/2014/main" id="{F91B124E-A354-4CC3-9470-4B477A61E75C}"/>
                </a:ext>
              </a:extLst>
            </p:cNvPr>
            <p:cNvGrpSpPr/>
            <p:nvPr/>
          </p:nvGrpSpPr>
          <p:grpSpPr>
            <a:xfrm>
              <a:off x="171772" y="2257624"/>
              <a:ext cx="3507767" cy="1383166"/>
              <a:chOff x="-179487" y="1115573"/>
              <a:chExt cx="7244527" cy="2856628"/>
            </a:xfrm>
          </p:grpSpPr>
          <p:pic>
            <p:nvPicPr>
              <p:cNvPr id="74" name="Image 73">
                <a:extLst>
                  <a:ext uri="{FF2B5EF4-FFF2-40B4-BE49-F238E27FC236}">
                    <a16:creationId xmlns:a16="http://schemas.microsoft.com/office/drawing/2014/main" id="{F0F7EB03-F3E3-4C1C-9328-CDF97FA05E53}"/>
                  </a:ext>
                </a:extLst>
              </p:cNvPr>
              <p:cNvPicPr>
                <a:picLocks noChangeAspect="1"/>
              </p:cNvPicPr>
              <p:nvPr/>
            </p:nvPicPr>
            <p:blipFill>
              <a:blip r:embed="rId2"/>
              <a:stretch>
                <a:fillRect/>
              </a:stretch>
            </p:blipFill>
            <p:spPr>
              <a:xfrm>
                <a:off x="-179487" y="1115573"/>
                <a:ext cx="4337357" cy="2856628"/>
              </a:xfrm>
              <a:prstGeom prst="rect">
                <a:avLst/>
              </a:prstGeom>
            </p:spPr>
          </p:pic>
          <p:sp>
            <p:nvSpPr>
              <p:cNvPr id="75" name="Rectangle 74">
                <a:extLst>
                  <a:ext uri="{FF2B5EF4-FFF2-40B4-BE49-F238E27FC236}">
                    <a16:creationId xmlns:a16="http://schemas.microsoft.com/office/drawing/2014/main" id="{A2BBE1B1-A056-41E1-B35B-AC59B84205CA}"/>
                  </a:ext>
                </a:extLst>
              </p:cNvPr>
              <p:cNvSpPr/>
              <p:nvPr/>
            </p:nvSpPr>
            <p:spPr>
              <a:xfrm>
                <a:off x="3486503" y="3186375"/>
                <a:ext cx="671367" cy="72984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ZoneTexte 75">
                <a:extLst>
                  <a:ext uri="{FF2B5EF4-FFF2-40B4-BE49-F238E27FC236}">
                    <a16:creationId xmlns:a16="http://schemas.microsoft.com/office/drawing/2014/main" id="{8FF5AC5A-F5AA-43A7-B2C9-36DA698A142F}"/>
                  </a:ext>
                </a:extLst>
              </p:cNvPr>
              <p:cNvSpPr txBox="1"/>
              <p:nvPr/>
            </p:nvSpPr>
            <p:spPr>
              <a:xfrm>
                <a:off x="5855989" y="3265255"/>
                <a:ext cx="1209051" cy="572081"/>
              </a:xfrm>
              <a:prstGeom prst="rect">
                <a:avLst/>
              </a:prstGeom>
              <a:noFill/>
            </p:spPr>
            <p:txBody>
              <a:bodyPr wrap="none" rtlCol="0">
                <a:spAutoFit/>
              </a:bodyPr>
              <a:lstStyle/>
              <a:p>
                <a:r>
                  <a:rPr lang="fr-FR" sz="1200" b="1"/>
                  <a:t>Lacing</a:t>
                </a:r>
                <a:endParaRPr lang="fr-FR" b="1"/>
              </a:p>
            </p:txBody>
          </p:sp>
          <p:cxnSp>
            <p:nvCxnSpPr>
              <p:cNvPr id="77" name="Connecteur droit avec flèche 76">
                <a:extLst>
                  <a:ext uri="{FF2B5EF4-FFF2-40B4-BE49-F238E27FC236}">
                    <a16:creationId xmlns:a16="http://schemas.microsoft.com/office/drawing/2014/main" id="{3A32B0CF-A9BB-4A3A-B1C9-905DD81C049A}"/>
                  </a:ext>
                </a:extLst>
              </p:cNvPr>
              <p:cNvCxnSpPr>
                <a:stCxn id="76" idx="1"/>
                <a:endCxn id="75" idx="3"/>
              </p:cNvCxnSpPr>
              <p:nvPr/>
            </p:nvCxnSpPr>
            <p:spPr>
              <a:xfrm flipH="1">
                <a:off x="4157871" y="3551297"/>
                <a:ext cx="1698118"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78" name="ZoneTexte 77">
              <a:extLst>
                <a:ext uri="{FF2B5EF4-FFF2-40B4-BE49-F238E27FC236}">
                  <a16:creationId xmlns:a16="http://schemas.microsoft.com/office/drawing/2014/main" id="{C79862F1-6839-4CA7-8D19-2B524B3DFF21}"/>
                </a:ext>
              </a:extLst>
            </p:cNvPr>
            <p:cNvSpPr txBox="1"/>
            <p:nvPr/>
          </p:nvSpPr>
          <p:spPr>
            <a:xfrm>
              <a:off x="4725306" y="917605"/>
              <a:ext cx="1713390" cy="392451"/>
            </a:xfrm>
            <a:prstGeom prst="rect">
              <a:avLst/>
            </a:prstGeom>
            <a:noFill/>
          </p:spPr>
          <p:txBody>
            <a:bodyPr wrap="square" rtlCol="0">
              <a:spAutoFit/>
            </a:bodyPr>
            <a:lstStyle/>
            <a:p>
              <a:r>
                <a:rPr lang="fr-FR">
                  <a:solidFill>
                    <a:srgbClr val="000000"/>
                  </a:solidFill>
                </a:rPr>
                <a:t>Shortest</a:t>
              </a:r>
            </a:p>
          </p:txBody>
        </p:sp>
        <p:sp>
          <p:nvSpPr>
            <p:cNvPr id="79" name="ZoneTexte 78">
              <a:extLst>
                <a:ext uri="{FF2B5EF4-FFF2-40B4-BE49-F238E27FC236}">
                  <a16:creationId xmlns:a16="http://schemas.microsoft.com/office/drawing/2014/main" id="{165F2327-A799-4657-8C4B-FF4D315F3945}"/>
                </a:ext>
              </a:extLst>
            </p:cNvPr>
            <p:cNvSpPr txBox="1"/>
            <p:nvPr/>
          </p:nvSpPr>
          <p:spPr>
            <a:xfrm>
              <a:off x="4725306" y="2638050"/>
              <a:ext cx="1713390" cy="392451"/>
            </a:xfrm>
            <a:prstGeom prst="rect">
              <a:avLst/>
            </a:prstGeom>
            <a:noFill/>
          </p:spPr>
          <p:txBody>
            <a:bodyPr wrap="square" rtlCol="0">
              <a:spAutoFit/>
            </a:bodyPr>
            <a:lstStyle/>
            <a:p>
              <a:r>
                <a:rPr lang="fr-FR">
                  <a:solidFill>
                    <a:srgbClr val="000000"/>
                  </a:solidFill>
                </a:rPr>
                <a:t>Longest</a:t>
              </a:r>
            </a:p>
          </p:txBody>
        </p:sp>
        <p:sp>
          <p:nvSpPr>
            <p:cNvPr id="80" name="ZoneTexte 79">
              <a:extLst>
                <a:ext uri="{FF2B5EF4-FFF2-40B4-BE49-F238E27FC236}">
                  <a16:creationId xmlns:a16="http://schemas.microsoft.com/office/drawing/2014/main" id="{BCC7888F-2CC3-43D6-8EF6-714A4436D016}"/>
                </a:ext>
              </a:extLst>
            </p:cNvPr>
            <p:cNvSpPr txBox="1"/>
            <p:nvPr/>
          </p:nvSpPr>
          <p:spPr>
            <a:xfrm>
              <a:off x="4725306" y="4839711"/>
              <a:ext cx="1713390" cy="392451"/>
            </a:xfrm>
            <a:prstGeom prst="rect">
              <a:avLst/>
            </a:prstGeom>
            <a:noFill/>
          </p:spPr>
          <p:txBody>
            <a:bodyPr wrap="square" rtlCol="0">
              <a:spAutoFit/>
            </a:bodyPr>
            <a:lstStyle/>
            <a:p>
              <a:r>
                <a:rPr lang="fr-FR">
                  <a:solidFill>
                    <a:srgbClr val="000000"/>
                  </a:solidFill>
                </a:rPr>
                <a:t>Cross Product</a:t>
              </a:r>
            </a:p>
          </p:txBody>
        </p:sp>
      </p:grpSp>
    </p:spTree>
    <p:extLst>
      <p:ext uri="{BB962C8B-B14F-4D97-AF65-F5344CB8AC3E}">
        <p14:creationId xmlns:p14="http://schemas.microsoft.com/office/powerpoint/2010/main" val="237011768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22DE09-71CC-4CDA-AD6F-E9994ECDF23F}"/>
              </a:ext>
            </a:extLst>
          </p:cNvPr>
          <p:cNvSpPr>
            <a:spLocks noGrp="1"/>
          </p:cNvSpPr>
          <p:nvPr>
            <p:ph type="title"/>
          </p:nvPr>
        </p:nvSpPr>
        <p:spPr>
          <a:xfrm>
            <a:off x="834468" y="367389"/>
            <a:ext cx="7361897" cy="594682"/>
          </a:xfrm>
        </p:spPr>
        <p:txBody>
          <a:bodyPr/>
          <a:lstStyle/>
          <a:p>
            <a:pPr algn="l"/>
            <a:r>
              <a:rPr lang="en-US">
                <a:latin typeface="Gotham Bold" pitchFamily="50" charset="0"/>
              </a:rPr>
              <a:t>Lacing</a:t>
            </a:r>
          </a:p>
        </p:txBody>
      </p:sp>
      <p:pic>
        <p:nvPicPr>
          <p:cNvPr id="2050" name="Picture 2">
            <a:extLst>
              <a:ext uri="{FF2B5EF4-FFF2-40B4-BE49-F238E27FC236}">
                <a16:creationId xmlns:a16="http://schemas.microsoft.com/office/drawing/2014/main" id="{CB6F957E-F432-4EFE-B78F-57E27A8BB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88" y="1653218"/>
            <a:ext cx="2610133" cy="2766382"/>
          </a:xfrm>
          <a:prstGeom prst="rect">
            <a:avLst/>
          </a:prstGeom>
          <a:noFill/>
          <a:extLst>
            <a:ext uri="{909E8E84-426E-40DD-AFC4-6F175D3DCCD1}">
              <a14:hiddenFill xmlns:a14="http://schemas.microsoft.com/office/drawing/2010/main">
                <a:solidFill>
                  <a:srgbClr val="FFFFFF"/>
                </a:solidFill>
              </a14:hiddenFill>
            </a:ext>
          </a:extLst>
        </p:spPr>
      </p:pic>
      <p:sp>
        <p:nvSpPr>
          <p:cNvPr id="81" name="ZoneTexte 80">
            <a:extLst>
              <a:ext uri="{FF2B5EF4-FFF2-40B4-BE49-F238E27FC236}">
                <a16:creationId xmlns:a16="http://schemas.microsoft.com/office/drawing/2014/main" id="{66FB7C82-F3FA-4294-BE5F-A6B24B310428}"/>
              </a:ext>
            </a:extLst>
          </p:cNvPr>
          <p:cNvSpPr txBox="1"/>
          <p:nvPr/>
        </p:nvSpPr>
        <p:spPr>
          <a:xfrm>
            <a:off x="972374" y="1260893"/>
            <a:ext cx="1310118" cy="300082"/>
          </a:xfrm>
          <a:prstGeom prst="rect">
            <a:avLst/>
          </a:prstGeom>
          <a:noFill/>
        </p:spPr>
        <p:txBody>
          <a:bodyPr wrap="square" rtlCol="0">
            <a:spAutoFit/>
          </a:bodyPr>
          <a:lstStyle/>
          <a:p>
            <a:r>
              <a:rPr lang="fr-FR">
                <a:solidFill>
                  <a:srgbClr val="000000"/>
                </a:solidFill>
              </a:rPr>
              <a:t>Shortest</a:t>
            </a:r>
          </a:p>
        </p:txBody>
      </p:sp>
      <p:sp>
        <p:nvSpPr>
          <p:cNvPr id="82" name="ZoneTexte 81">
            <a:extLst>
              <a:ext uri="{FF2B5EF4-FFF2-40B4-BE49-F238E27FC236}">
                <a16:creationId xmlns:a16="http://schemas.microsoft.com/office/drawing/2014/main" id="{84B7590E-2739-4739-B2C3-40AF2C805C15}"/>
              </a:ext>
            </a:extLst>
          </p:cNvPr>
          <p:cNvSpPr txBox="1"/>
          <p:nvPr/>
        </p:nvSpPr>
        <p:spPr>
          <a:xfrm>
            <a:off x="4062063" y="1260893"/>
            <a:ext cx="1310118" cy="300082"/>
          </a:xfrm>
          <a:prstGeom prst="rect">
            <a:avLst/>
          </a:prstGeom>
          <a:noFill/>
        </p:spPr>
        <p:txBody>
          <a:bodyPr wrap="square" rtlCol="0">
            <a:spAutoFit/>
          </a:bodyPr>
          <a:lstStyle/>
          <a:p>
            <a:r>
              <a:rPr lang="fr-FR">
                <a:solidFill>
                  <a:srgbClr val="000000"/>
                </a:solidFill>
              </a:rPr>
              <a:t>Longest</a:t>
            </a:r>
          </a:p>
        </p:txBody>
      </p:sp>
      <p:sp>
        <p:nvSpPr>
          <p:cNvPr id="83" name="ZoneTexte 82">
            <a:extLst>
              <a:ext uri="{FF2B5EF4-FFF2-40B4-BE49-F238E27FC236}">
                <a16:creationId xmlns:a16="http://schemas.microsoft.com/office/drawing/2014/main" id="{EF4FCE49-6479-4567-B63F-52392C3BCD7C}"/>
              </a:ext>
            </a:extLst>
          </p:cNvPr>
          <p:cNvSpPr txBox="1"/>
          <p:nvPr/>
        </p:nvSpPr>
        <p:spPr>
          <a:xfrm>
            <a:off x="6672887" y="1260893"/>
            <a:ext cx="1310118" cy="300082"/>
          </a:xfrm>
          <a:prstGeom prst="rect">
            <a:avLst/>
          </a:prstGeom>
          <a:noFill/>
        </p:spPr>
        <p:txBody>
          <a:bodyPr wrap="square" rtlCol="0">
            <a:spAutoFit/>
          </a:bodyPr>
          <a:lstStyle/>
          <a:p>
            <a:r>
              <a:rPr lang="fr-FR">
                <a:solidFill>
                  <a:srgbClr val="000000"/>
                </a:solidFill>
              </a:rPr>
              <a:t>Cross Product</a:t>
            </a:r>
          </a:p>
        </p:txBody>
      </p:sp>
      <p:cxnSp>
        <p:nvCxnSpPr>
          <p:cNvPr id="84" name="Connecteur droit 83">
            <a:extLst>
              <a:ext uri="{FF2B5EF4-FFF2-40B4-BE49-F238E27FC236}">
                <a16:creationId xmlns:a16="http://schemas.microsoft.com/office/drawing/2014/main" id="{D3F4A21E-A7FE-4FCE-8BBF-687F2FA498F6}"/>
              </a:ext>
            </a:extLst>
          </p:cNvPr>
          <p:cNvCxnSpPr>
            <a:cxnSpLocks/>
          </p:cNvCxnSpPr>
          <p:nvPr/>
        </p:nvCxnSpPr>
        <p:spPr bwMode="auto">
          <a:xfrm>
            <a:off x="3223260" y="1493198"/>
            <a:ext cx="0" cy="2667318"/>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85" name="Connecteur droit 84">
            <a:extLst>
              <a:ext uri="{FF2B5EF4-FFF2-40B4-BE49-F238E27FC236}">
                <a16:creationId xmlns:a16="http://schemas.microsoft.com/office/drawing/2014/main" id="{91338CE0-CF47-4E0D-A393-39F274256DC7}"/>
              </a:ext>
            </a:extLst>
          </p:cNvPr>
          <p:cNvCxnSpPr>
            <a:cxnSpLocks/>
          </p:cNvCxnSpPr>
          <p:nvPr/>
        </p:nvCxnSpPr>
        <p:spPr bwMode="auto">
          <a:xfrm>
            <a:off x="5943600" y="1493198"/>
            <a:ext cx="0" cy="2667318"/>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2052" name="Picture 4">
            <a:extLst>
              <a:ext uri="{FF2B5EF4-FFF2-40B4-BE49-F238E27FC236}">
                <a16:creationId xmlns:a16="http://schemas.microsoft.com/office/drawing/2014/main" id="{99602367-D7ED-4DBC-BF55-6D9130128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1518" y="1750534"/>
            <a:ext cx="2620963" cy="2571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9FC4364-A71A-456B-B3A3-7213031771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878" y="1724243"/>
            <a:ext cx="2682707" cy="2766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4397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22DE09-71CC-4CDA-AD6F-E9994ECDF23F}"/>
              </a:ext>
            </a:extLst>
          </p:cNvPr>
          <p:cNvSpPr>
            <a:spLocks noGrp="1"/>
          </p:cNvSpPr>
          <p:nvPr>
            <p:ph type="title"/>
          </p:nvPr>
        </p:nvSpPr>
        <p:spPr>
          <a:xfrm>
            <a:off x="834468" y="367389"/>
            <a:ext cx="7361897" cy="594682"/>
          </a:xfrm>
        </p:spPr>
        <p:txBody>
          <a:bodyPr/>
          <a:lstStyle/>
          <a:p>
            <a:pPr algn="l"/>
            <a:r>
              <a:rPr lang="en-US" err="1">
                <a:latin typeface="Gotham Bold" pitchFamily="50" charset="0"/>
              </a:rPr>
              <a:t>List@Level</a:t>
            </a:r>
            <a:endParaRPr lang="en-US">
              <a:latin typeface="Gotham Bold" pitchFamily="50" charset="0"/>
            </a:endParaRPr>
          </a:p>
        </p:txBody>
      </p:sp>
      <p:pic>
        <p:nvPicPr>
          <p:cNvPr id="1028" name="Picture 4">
            <a:extLst>
              <a:ext uri="{FF2B5EF4-FFF2-40B4-BE49-F238E27FC236}">
                <a16:creationId xmlns:a16="http://schemas.microsoft.com/office/drawing/2014/main" id="{3225140F-9F8E-4B78-BAA4-672162432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676" y="1158240"/>
            <a:ext cx="6875689" cy="3794760"/>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BD492FB7-F4B0-4697-A065-BA015FE42E8C}"/>
              </a:ext>
            </a:extLst>
          </p:cNvPr>
          <p:cNvSpPr txBox="1"/>
          <p:nvPr/>
        </p:nvSpPr>
        <p:spPr>
          <a:xfrm>
            <a:off x="4225368" y="500406"/>
            <a:ext cx="4175312" cy="461665"/>
          </a:xfrm>
          <a:prstGeom prst="rect">
            <a:avLst/>
          </a:prstGeom>
          <a:noFill/>
        </p:spPr>
        <p:txBody>
          <a:bodyPr wrap="square" rtlCol="0">
            <a:spAutoFit/>
          </a:bodyPr>
          <a:lstStyle/>
          <a:p>
            <a:r>
              <a:rPr lang="en-US" sz="2400" b="1"/>
              <a:t>First example</a:t>
            </a:r>
          </a:p>
        </p:txBody>
      </p:sp>
    </p:spTree>
    <p:extLst>
      <p:ext uri="{BB962C8B-B14F-4D97-AF65-F5344CB8AC3E}">
        <p14:creationId xmlns:p14="http://schemas.microsoft.com/office/powerpoint/2010/main" val="5832724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22DE09-71CC-4CDA-AD6F-E9994ECDF23F}"/>
              </a:ext>
            </a:extLst>
          </p:cNvPr>
          <p:cNvSpPr>
            <a:spLocks noGrp="1"/>
          </p:cNvSpPr>
          <p:nvPr>
            <p:ph type="title"/>
          </p:nvPr>
        </p:nvSpPr>
        <p:spPr>
          <a:xfrm>
            <a:off x="834468" y="367389"/>
            <a:ext cx="7361897" cy="594682"/>
          </a:xfrm>
        </p:spPr>
        <p:txBody>
          <a:bodyPr/>
          <a:lstStyle/>
          <a:p>
            <a:pPr algn="l"/>
            <a:r>
              <a:rPr lang="en-US" err="1">
                <a:latin typeface="Gotham Bold" pitchFamily="50" charset="0"/>
              </a:rPr>
              <a:t>List@Level</a:t>
            </a:r>
            <a:endParaRPr lang="en-US">
              <a:latin typeface="Gotham Bold" pitchFamily="50" charset="0"/>
            </a:endParaRPr>
          </a:p>
        </p:txBody>
      </p:sp>
      <p:sp>
        <p:nvSpPr>
          <p:cNvPr id="7" name="ZoneTexte 6">
            <a:extLst>
              <a:ext uri="{FF2B5EF4-FFF2-40B4-BE49-F238E27FC236}">
                <a16:creationId xmlns:a16="http://schemas.microsoft.com/office/drawing/2014/main" id="{BD492FB7-F4B0-4697-A065-BA015FE42E8C}"/>
              </a:ext>
            </a:extLst>
          </p:cNvPr>
          <p:cNvSpPr txBox="1"/>
          <p:nvPr/>
        </p:nvSpPr>
        <p:spPr>
          <a:xfrm>
            <a:off x="4225368" y="500406"/>
            <a:ext cx="4175312" cy="461665"/>
          </a:xfrm>
          <a:prstGeom prst="rect">
            <a:avLst/>
          </a:prstGeom>
          <a:noFill/>
        </p:spPr>
        <p:txBody>
          <a:bodyPr wrap="square" rtlCol="0">
            <a:spAutoFit/>
          </a:bodyPr>
          <a:lstStyle/>
          <a:p>
            <a:r>
              <a:rPr lang="en-US" sz="2400" b="1"/>
              <a:t>Second example</a:t>
            </a:r>
          </a:p>
        </p:txBody>
      </p:sp>
      <p:pic>
        <p:nvPicPr>
          <p:cNvPr id="3074" name="Picture 2">
            <a:extLst>
              <a:ext uri="{FF2B5EF4-FFF2-40B4-BE49-F238E27FC236}">
                <a16:creationId xmlns:a16="http://schemas.microsoft.com/office/drawing/2014/main" id="{11C9BDAA-F7BC-483E-AA03-AEAB7D816F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70" y="1400615"/>
            <a:ext cx="8666670" cy="32424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51ACCEB-AE45-4D71-BDC5-34ED3898A0F2}"/>
              </a:ext>
            </a:extLst>
          </p:cNvPr>
          <p:cNvSpPr/>
          <p:nvPr/>
        </p:nvSpPr>
        <p:spPr>
          <a:xfrm>
            <a:off x="2050676" y="2427194"/>
            <a:ext cx="208430" cy="171935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5122197-880E-42DE-A43D-0815E63FA346}"/>
              </a:ext>
            </a:extLst>
          </p:cNvPr>
          <p:cNvSpPr/>
          <p:nvPr/>
        </p:nvSpPr>
        <p:spPr>
          <a:xfrm>
            <a:off x="5009776" y="3841750"/>
            <a:ext cx="167062" cy="4953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Connecteur droit avec flèche 4">
            <a:extLst>
              <a:ext uri="{FF2B5EF4-FFF2-40B4-BE49-F238E27FC236}">
                <a16:creationId xmlns:a16="http://schemas.microsoft.com/office/drawing/2014/main" id="{E98FF803-1547-4903-866D-78EBBED95EC6}"/>
              </a:ext>
            </a:extLst>
          </p:cNvPr>
          <p:cNvCxnSpPr>
            <a:cxnSpLocks/>
          </p:cNvCxnSpPr>
          <p:nvPr/>
        </p:nvCxnSpPr>
        <p:spPr>
          <a:xfrm flipV="1">
            <a:off x="2259106" y="2051050"/>
            <a:ext cx="5189444" cy="2028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Connecteur droit avec flèche 8">
            <a:extLst>
              <a:ext uri="{FF2B5EF4-FFF2-40B4-BE49-F238E27FC236}">
                <a16:creationId xmlns:a16="http://schemas.microsoft.com/office/drawing/2014/main" id="{3BF4F58B-01F3-4E19-AA09-363D03B674B9}"/>
              </a:ext>
            </a:extLst>
          </p:cNvPr>
          <p:cNvCxnSpPr>
            <a:cxnSpLocks/>
          </p:cNvCxnSpPr>
          <p:nvPr/>
        </p:nvCxnSpPr>
        <p:spPr>
          <a:xfrm flipV="1">
            <a:off x="5176838" y="2254251"/>
            <a:ext cx="2271712" cy="1991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13EB0D6C-F800-43EA-8068-E54E53301D50}"/>
              </a:ext>
            </a:extLst>
          </p:cNvPr>
          <p:cNvSpPr/>
          <p:nvPr/>
        </p:nvSpPr>
        <p:spPr>
          <a:xfrm>
            <a:off x="7459756" y="1949824"/>
            <a:ext cx="414244" cy="15837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B9DEE79-1955-423A-97A3-48D2465F8C74}"/>
              </a:ext>
            </a:extLst>
          </p:cNvPr>
          <p:cNvSpPr/>
          <p:nvPr/>
        </p:nvSpPr>
        <p:spPr>
          <a:xfrm>
            <a:off x="7459756" y="2108200"/>
            <a:ext cx="414244" cy="15837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636877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22DE09-71CC-4CDA-AD6F-E9994ECDF23F}"/>
              </a:ext>
            </a:extLst>
          </p:cNvPr>
          <p:cNvSpPr>
            <a:spLocks noGrp="1"/>
          </p:cNvSpPr>
          <p:nvPr>
            <p:ph type="title"/>
          </p:nvPr>
        </p:nvSpPr>
        <p:spPr>
          <a:xfrm>
            <a:off x="834468" y="367389"/>
            <a:ext cx="7361897" cy="594682"/>
          </a:xfrm>
        </p:spPr>
        <p:txBody>
          <a:bodyPr/>
          <a:lstStyle/>
          <a:p>
            <a:pPr algn="l"/>
            <a:r>
              <a:rPr lang="en-US">
                <a:latin typeface="Gotham Bold" pitchFamily="50" charset="0"/>
              </a:rPr>
              <a:t>Code Blocks</a:t>
            </a:r>
          </a:p>
        </p:txBody>
      </p:sp>
      <p:sp>
        <p:nvSpPr>
          <p:cNvPr id="2" name="ZoneTexte 1">
            <a:extLst>
              <a:ext uri="{FF2B5EF4-FFF2-40B4-BE49-F238E27FC236}">
                <a16:creationId xmlns:a16="http://schemas.microsoft.com/office/drawing/2014/main" id="{0E7CE658-A526-4757-83ED-D5EA7E363953}"/>
              </a:ext>
            </a:extLst>
          </p:cNvPr>
          <p:cNvSpPr txBox="1"/>
          <p:nvPr/>
        </p:nvSpPr>
        <p:spPr>
          <a:xfrm>
            <a:off x="1482656" y="1821180"/>
            <a:ext cx="6373564"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t>Dynamically links a visual programming environment with a text-based one.</a:t>
            </a:r>
          </a:p>
          <a:p>
            <a:pPr marL="285750" indent="-285750">
              <a:buFont typeface="Arial" panose="020B0604020202020204" pitchFamily="34" charset="0"/>
              <a:buChar char="•"/>
            </a:pPr>
            <a:r>
              <a:rPr lang="en-US" sz="1800" dirty="0"/>
              <a:t>The code-block has access to all the Dynamo nodes </a:t>
            </a:r>
          </a:p>
          <a:p>
            <a:pPr marL="285750" indent="-285750">
              <a:buFont typeface="Arial" panose="020B0604020202020204" pitchFamily="34" charset="0"/>
              <a:buChar char="•"/>
            </a:pPr>
            <a:r>
              <a:rPr lang="en-US" sz="1800" dirty="0"/>
              <a:t>Can define an entire graph or full parts of a graph in one node. </a:t>
            </a:r>
          </a:p>
          <a:p>
            <a:pPr marL="285750" indent="-285750">
              <a:buFont typeface="Arial" panose="020B0604020202020204" pitchFamily="34" charset="0"/>
              <a:buChar char="•"/>
            </a:pPr>
            <a:r>
              <a:rPr lang="en-US" sz="1800" dirty="0"/>
              <a:t>Lets you manage all sorts of data and even create dictionaries</a:t>
            </a:r>
          </a:p>
        </p:txBody>
      </p:sp>
    </p:spTree>
    <p:extLst>
      <p:ext uri="{BB962C8B-B14F-4D97-AF65-F5344CB8AC3E}">
        <p14:creationId xmlns:p14="http://schemas.microsoft.com/office/powerpoint/2010/main" val="195772260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22DE09-71CC-4CDA-AD6F-E9994ECDF23F}"/>
              </a:ext>
            </a:extLst>
          </p:cNvPr>
          <p:cNvSpPr>
            <a:spLocks noGrp="1"/>
          </p:cNvSpPr>
          <p:nvPr>
            <p:ph type="title"/>
          </p:nvPr>
        </p:nvSpPr>
        <p:spPr>
          <a:xfrm>
            <a:off x="834468" y="367389"/>
            <a:ext cx="7361897" cy="594682"/>
          </a:xfrm>
        </p:spPr>
        <p:txBody>
          <a:bodyPr/>
          <a:lstStyle/>
          <a:p>
            <a:pPr algn="l"/>
            <a:r>
              <a:rPr lang="en-US">
                <a:latin typeface="Gotham Bold" pitchFamily="50" charset="0"/>
              </a:rPr>
              <a:t>Code Blocks</a:t>
            </a:r>
          </a:p>
        </p:txBody>
      </p:sp>
      <p:pic>
        <p:nvPicPr>
          <p:cNvPr id="4" name="Image 3">
            <a:extLst>
              <a:ext uri="{FF2B5EF4-FFF2-40B4-BE49-F238E27FC236}">
                <a16:creationId xmlns:a16="http://schemas.microsoft.com/office/drawing/2014/main" id="{A0C8CAB7-0A67-4876-B122-8A47F2A2CB9F}"/>
              </a:ext>
            </a:extLst>
          </p:cNvPr>
          <p:cNvPicPr>
            <a:picLocks noChangeAspect="1"/>
          </p:cNvPicPr>
          <p:nvPr/>
        </p:nvPicPr>
        <p:blipFill>
          <a:blip r:embed="rId2"/>
          <a:stretch>
            <a:fillRect/>
          </a:stretch>
        </p:blipFill>
        <p:spPr>
          <a:xfrm>
            <a:off x="834468" y="1105941"/>
            <a:ext cx="4659332" cy="3670170"/>
          </a:xfrm>
          <a:prstGeom prst="rect">
            <a:avLst/>
          </a:prstGeom>
        </p:spPr>
      </p:pic>
      <p:sp>
        <p:nvSpPr>
          <p:cNvPr id="6" name="ZoneTexte 5">
            <a:extLst>
              <a:ext uri="{FF2B5EF4-FFF2-40B4-BE49-F238E27FC236}">
                <a16:creationId xmlns:a16="http://schemas.microsoft.com/office/drawing/2014/main" id="{FFCFFAFB-A52A-4EC6-BB34-5A6A274E616B}"/>
              </a:ext>
            </a:extLst>
          </p:cNvPr>
          <p:cNvSpPr txBox="1"/>
          <p:nvPr/>
        </p:nvSpPr>
        <p:spPr>
          <a:xfrm>
            <a:off x="5859780" y="2133600"/>
            <a:ext cx="3025140" cy="715581"/>
          </a:xfrm>
          <a:prstGeom prst="rect">
            <a:avLst/>
          </a:prstGeom>
          <a:noFill/>
        </p:spPr>
        <p:txBody>
          <a:bodyPr wrap="square" rtlCol="0">
            <a:spAutoFit/>
          </a:bodyPr>
          <a:lstStyle/>
          <a:p>
            <a:r>
              <a:rPr lang="en-US" b="1" dirty="0">
                <a:solidFill>
                  <a:srgbClr val="FFC000"/>
                </a:solidFill>
              </a:rPr>
              <a:t>Namespace : Geometry</a:t>
            </a:r>
          </a:p>
          <a:p>
            <a:r>
              <a:rPr lang="en-US" b="1" dirty="0">
                <a:solidFill>
                  <a:schemeClr val="accent1"/>
                </a:solidFill>
              </a:rPr>
              <a:t>Class : Point</a:t>
            </a:r>
          </a:p>
          <a:p>
            <a:r>
              <a:rPr lang="en-US" b="1" dirty="0">
                <a:solidFill>
                  <a:srgbClr val="FF0000"/>
                </a:solidFill>
              </a:rPr>
              <a:t>Method/Property : ByCoordinates</a:t>
            </a:r>
          </a:p>
        </p:txBody>
      </p:sp>
    </p:spTree>
    <p:extLst>
      <p:ext uri="{BB962C8B-B14F-4D97-AF65-F5344CB8AC3E}">
        <p14:creationId xmlns:p14="http://schemas.microsoft.com/office/powerpoint/2010/main" val="54137178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22DE09-71CC-4CDA-AD6F-E9994ECDF23F}"/>
              </a:ext>
            </a:extLst>
          </p:cNvPr>
          <p:cNvSpPr>
            <a:spLocks noGrp="1"/>
          </p:cNvSpPr>
          <p:nvPr>
            <p:ph type="title"/>
          </p:nvPr>
        </p:nvSpPr>
        <p:spPr>
          <a:xfrm>
            <a:off x="834468" y="367389"/>
            <a:ext cx="7361897" cy="594682"/>
          </a:xfrm>
        </p:spPr>
        <p:txBody>
          <a:bodyPr/>
          <a:lstStyle/>
          <a:p>
            <a:pPr algn="l"/>
            <a:r>
              <a:rPr lang="en-US">
                <a:latin typeface="Gotham Bold" pitchFamily="50" charset="0"/>
              </a:rPr>
              <a:t>Code Blocks</a:t>
            </a:r>
          </a:p>
        </p:txBody>
      </p:sp>
      <p:pic>
        <p:nvPicPr>
          <p:cNvPr id="2050" name="Picture 2">
            <a:extLst>
              <a:ext uri="{FF2B5EF4-FFF2-40B4-BE49-F238E27FC236}">
                <a16:creationId xmlns:a16="http://schemas.microsoft.com/office/drawing/2014/main" id="{DD91006F-E8E9-44C9-8F30-8A08A6FB1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 y="1389698"/>
            <a:ext cx="2981325" cy="36385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78CB3F2-7D3F-4402-B13B-07E09470C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822" y="1508299"/>
            <a:ext cx="4643438" cy="1046787"/>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0B95C7B-9A61-4E1E-BCEF-AFFAF35296E3}"/>
              </a:ext>
            </a:extLst>
          </p:cNvPr>
          <p:cNvSpPr txBox="1"/>
          <p:nvPr/>
        </p:nvSpPr>
        <p:spPr>
          <a:xfrm>
            <a:off x="4857828" y="500406"/>
            <a:ext cx="4175312" cy="461665"/>
          </a:xfrm>
          <a:prstGeom prst="rect">
            <a:avLst/>
          </a:prstGeom>
          <a:noFill/>
        </p:spPr>
        <p:txBody>
          <a:bodyPr wrap="square" rtlCol="0">
            <a:spAutoFit/>
          </a:bodyPr>
          <a:lstStyle/>
          <a:p>
            <a:r>
              <a:rPr lang="en-US" sz="2400" b="1" dirty="0"/>
              <a:t>Auto Completion</a:t>
            </a:r>
          </a:p>
        </p:txBody>
      </p:sp>
    </p:spTree>
    <p:extLst>
      <p:ext uri="{BB962C8B-B14F-4D97-AF65-F5344CB8AC3E}">
        <p14:creationId xmlns:p14="http://schemas.microsoft.com/office/powerpoint/2010/main" val="352309032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22DE09-71CC-4CDA-AD6F-E9994ECDF23F}"/>
              </a:ext>
            </a:extLst>
          </p:cNvPr>
          <p:cNvSpPr>
            <a:spLocks noGrp="1"/>
          </p:cNvSpPr>
          <p:nvPr>
            <p:ph type="title"/>
          </p:nvPr>
        </p:nvSpPr>
        <p:spPr>
          <a:xfrm>
            <a:off x="834468" y="367389"/>
            <a:ext cx="7361897" cy="594682"/>
          </a:xfrm>
        </p:spPr>
        <p:txBody>
          <a:bodyPr/>
          <a:lstStyle/>
          <a:p>
            <a:pPr algn="l"/>
            <a:r>
              <a:rPr lang="en-US">
                <a:latin typeface="Gotham Bold" pitchFamily="50" charset="0"/>
              </a:rPr>
              <a:t>Code Blocks</a:t>
            </a:r>
          </a:p>
        </p:txBody>
      </p:sp>
      <p:pic>
        <p:nvPicPr>
          <p:cNvPr id="1026" name="Picture 2">
            <a:extLst>
              <a:ext uri="{FF2B5EF4-FFF2-40B4-BE49-F238E27FC236}">
                <a16:creationId xmlns:a16="http://schemas.microsoft.com/office/drawing/2014/main" id="{9587EB92-1F1C-4C48-AF8F-1E92C5C7C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 y="1436370"/>
            <a:ext cx="8001000" cy="2665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9331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B9EDBC-4453-4380-8451-FA6CDB590FA6}"/>
              </a:ext>
            </a:extLst>
          </p:cNvPr>
          <p:cNvSpPr>
            <a:spLocks noGrp="1"/>
          </p:cNvSpPr>
          <p:nvPr>
            <p:ph idx="1"/>
          </p:nvPr>
        </p:nvSpPr>
        <p:spPr>
          <a:xfrm>
            <a:off x="1200149" y="1017640"/>
            <a:ext cx="6743699" cy="1554110"/>
          </a:xfrm>
        </p:spPr>
        <p:txBody>
          <a:bodyPr/>
          <a:lstStyle/>
          <a:p>
            <a:pPr marL="0" indent="0" algn="ctr">
              <a:buNone/>
            </a:pPr>
            <a:r>
              <a:rPr lang="en-US" sz="4000" b="1">
                <a:solidFill>
                  <a:schemeClr val="accent4"/>
                </a:solidFill>
                <a:latin typeface="Gotham Bold" pitchFamily="50" charset="0"/>
              </a:rPr>
              <a:t>Dynamo</a:t>
            </a:r>
            <a:r>
              <a:rPr lang="en-US" sz="4000" b="1">
                <a:latin typeface="Gotham Bold" pitchFamily="50" charset="0"/>
              </a:rPr>
              <a:t> Review</a:t>
            </a:r>
          </a:p>
        </p:txBody>
      </p:sp>
      <p:pic>
        <p:nvPicPr>
          <p:cNvPr id="4106" name="Picture 10" descr="Image result for past present future icon">
            <a:extLst>
              <a:ext uri="{FF2B5EF4-FFF2-40B4-BE49-F238E27FC236}">
                <a16:creationId xmlns:a16="http://schemas.microsoft.com/office/drawing/2014/main" id="{F738B33F-4AAC-41B9-A3B0-9AD292B55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6729" y="2212127"/>
            <a:ext cx="1430541" cy="1430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554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503138"/>
            <a:ext cx="6363785" cy="1270214"/>
          </a:xfrm>
        </p:spPr>
        <p:txBody>
          <a:bodyPr>
            <a:noAutofit/>
          </a:bodyPr>
          <a:lstStyle/>
          <a:p>
            <a:r>
              <a:rPr lang="en-US">
                <a:latin typeface="Gotham Bold" pitchFamily="50" charset="0"/>
              </a:rPr>
              <a:t>Best Practices On Teaching</a:t>
            </a:r>
          </a:p>
        </p:txBody>
      </p:sp>
      <p:pic>
        <p:nvPicPr>
          <p:cNvPr id="1030" name="Picture 6">
            <a:extLst>
              <a:ext uri="{FF2B5EF4-FFF2-40B4-BE49-F238E27FC236}">
                <a16:creationId xmlns:a16="http://schemas.microsoft.com/office/drawing/2014/main" id="{C48E661A-C24F-417A-B7EF-F9D36CFE7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346" y="2945714"/>
            <a:ext cx="1503309" cy="1503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51995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DB4A685-025A-492B-9F5D-7F13A81A5374}"/>
              </a:ext>
            </a:extLst>
          </p:cNvPr>
          <p:cNvPicPr>
            <a:picLocks noChangeAspect="1"/>
          </p:cNvPicPr>
          <p:nvPr/>
        </p:nvPicPr>
        <p:blipFill rotWithShape="1">
          <a:blip r:embed="rId2">
            <a:extLst>
              <a:ext uri="{28A0092B-C50C-407E-A947-70E740481C1C}">
                <a14:useLocalDpi xmlns:a14="http://schemas.microsoft.com/office/drawing/2010/main" val="0"/>
              </a:ext>
            </a:extLst>
          </a:blip>
          <a:srcRect l="3750" r="3382" b="7608"/>
          <a:stretch/>
        </p:blipFill>
        <p:spPr>
          <a:xfrm>
            <a:off x="702609" y="753673"/>
            <a:ext cx="7180730" cy="3374583"/>
          </a:xfrm>
          <a:prstGeom prst="rect">
            <a:avLst/>
          </a:prstGeom>
        </p:spPr>
      </p:pic>
      <p:sp>
        <p:nvSpPr>
          <p:cNvPr id="2" name="TextBox 1">
            <a:extLst>
              <a:ext uri="{FF2B5EF4-FFF2-40B4-BE49-F238E27FC236}">
                <a16:creationId xmlns:a16="http://schemas.microsoft.com/office/drawing/2014/main" id="{162F5C75-0253-4244-87C2-43BE0DFD3C5F}"/>
              </a:ext>
            </a:extLst>
          </p:cNvPr>
          <p:cNvSpPr txBox="1"/>
          <p:nvPr/>
        </p:nvSpPr>
        <p:spPr>
          <a:xfrm>
            <a:off x="2705996" y="4306421"/>
            <a:ext cx="3732007"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https://dynamobim.org/HowToTeachDynamo/</a:t>
            </a:r>
            <a:endParaRPr lang="en-US" dirty="0"/>
          </a:p>
        </p:txBody>
      </p:sp>
    </p:spTree>
    <p:extLst>
      <p:ext uri="{BB962C8B-B14F-4D97-AF65-F5344CB8AC3E}">
        <p14:creationId xmlns:p14="http://schemas.microsoft.com/office/powerpoint/2010/main" val="328305946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503138"/>
            <a:ext cx="6363785" cy="1270214"/>
          </a:xfrm>
        </p:spPr>
        <p:txBody>
          <a:bodyPr>
            <a:noAutofit/>
          </a:bodyPr>
          <a:lstStyle/>
          <a:p>
            <a:r>
              <a:rPr lang="en-US">
                <a:latin typeface="Gotham Bold" pitchFamily="50" charset="0"/>
              </a:rPr>
              <a:t>Some Advice</a:t>
            </a:r>
          </a:p>
        </p:txBody>
      </p:sp>
      <p:pic>
        <p:nvPicPr>
          <p:cNvPr id="1030" name="Picture 6">
            <a:extLst>
              <a:ext uri="{FF2B5EF4-FFF2-40B4-BE49-F238E27FC236}">
                <a16:creationId xmlns:a16="http://schemas.microsoft.com/office/drawing/2014/main" id="{C48E661A-C24F-417A-B7EF-F9D36CFE7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346" y="2945714"/>
            <a:ext cx="1503309" cy="1503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76907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474746"/>
            <a:ext cx="6363785" cy="2194008"/>
          </a:xfrm>
        </p:spPr>
        <p:txBody>
          <a:bodyPr>
            <a:noAutofit/>
          </a:bodyPr>
          <a:lstStyle/>
          <a:p>
            <a:r>
              <a:rPr lang="en-US">
                <a:latin typeface="Gotham Bold" pitchFamily="50" charset="0"/>
              </a:rPr>
              <a:t>First solve the problem, then start scripting.</a:t>
            </a:r>
          </a:p>
        </p:txBody>
      </p:sp>
    </p:spTree>
    <p:extLst>
      <p:ext uri="{BB962C8B-B14F-4D97-AF65-F5344CB8AC3E}">
        <p14:creationId xmlns:p14="http://schemas.microsoft.com/office/powerpoint/2010/main" val="110908181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D46090DD-94ED-420A-BC07-9AB0A88D271D}"/>
              </a:ext>
            </a:extLst>
          </p:cNvPr>
          <p:cNvSpPr/>
          <p:nvPr/>
        </p:nvSpPr>
        <p:spPr>
          <a:xfrm>
            <a:off x="662085" y="1870302"/>
            <a:ext cx="1577591" cy="844061"/>
          </a:xfrm>
          <a:prstGeom prst="round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Getting the list of all views</a:t>
            </a:r>
          </a:p>
        </p:txBody>
      </p:sp>
      <p:sp>
        <p:nvSpPr>
          <p:cNvPr id="7" name="Rectangle : coins arrondis 6">
            <a:extLst>
              <a:ext uri="{FF2B5EF4-FFF2-40B4-BE49-F238E27FC236}">
                <a16:creationId xmlns:a16="http://schemas.microsoft.com/office/drawing/2014/main" id="{71219CE5-92C4-4C4C-A83A-F5E001D2EEF7}"/>
              </a:ext>
            </a:extLst>
          </p:cNvPr>
          <p:cNvSpPr/>
          <p:nvPr/>
        </p:nvSpPr>
        <p:spPr>
          <a:xfrm>
            <a:off x="2983474" y="1870302"/>
            <a:ext cx="1577591" cy="844061"/>
          </a:xfrm>
          <a:prstGeom prst="round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Getting the applied filters for each view</a:t>
            </a:r>
          </a:p>
        </p:txBody>
      </p:sp>
      <p:sp>
        <p:nvSpPr>
          <p:cNvPr id="8" name="Rectangle : coins arrondis 7">
            <a:extLst>
              <a:ext uri="{FF2B5EF4-FFF2-40B4-BE49-F238E27FC236}">
                <a16:creationId xmlns:a16="http://schemas.microsoft.com/office/drawing/2014/main" id="{3B477076-0DC8-4E62-8244-5AEC1F205D49}"/>
              </a:ext>
            </a:extLst>
          </p:cNvPr>
          <p:cNvSpPr/>
          <p:nvPr/>
        </p:nvSpPr>
        <p:spPr>
          <a:xfrm>
            <a:off x="7234147" y="2883360"/>
            <a:ext cx="1577591" cy="844061"/>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cs typeface="Arial"/>
              </a:rPr>
              <a:t>Next step</a:t>
            </a:r>
            <a:endParaRPr lang="en-US" dirty="0">
              <a:solidFill>
                <a:schemeClr val="tx1"/>
              </a:solidFill>
              <a:cs typeface="Arial"/>
            </a:endParaRPr>
          </a:p>
        </p:txBody>
      </p:sp>
      <p:sp>
        <p:nvSpPr>
          <p:cNvPr id="9" name="Rectangle : coins arrondis 8">
            <a:extLst>
              <a:ext uri="{FF2B5EF4-FFF2-40B4-BE49-F238E27FC236}">
                <a16:creationId xmlns:a16="http://schemas.microsoft.com/office/drawing/2014/main" id="{1AAFA6AE-F790-4C66-ADAE-658420B6C401}"/>
              </a:ext>
            </a:extLst>
          </p:cNvPr>
          <p:cNvSpPr/>
          <p:nvPr/>
        </p:nvSpPr>
        <p:spPr>
          <a:xfrm>
            <a:off x="2983474" y="4065225"/>
            <a:ext cx="1577591" cy="844061"/>
          </a:xfrm>
          <a:prstGeom prst="roundRect">
            <a:avLst/>
          </a:prstGeom>
          <a:solidFill>
            <a:schemeClr val="bg1"/>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List of filters to be tested</a:t>
            </a:r>
          </a:p>
        </p:txBody>
      </p:sp>
      <p:sp>
        <p:nvSpPr>
          <p:cNvPr id="10" name="Losange 9">
            <a:extLst>
              <a:ext uri="{FF2B5EF4-FFF2-40B4-BE49-F238E27FC236}">
                <a16:creationId xmlns:a16="http://schemas.microsoft.com/office/drawing/2014/main" id="{57FCC35E-C8C4-42CA-A00A-856F03189E3F}"/>
              </a:ext>
            </a:extLst>
          </p:cNvPr>
          <p:cNvSpPr/>
          <p:nvPr/>
        </p:nvSpPr>
        <p:spPr>
          <a:xfrm>
            <a:off x="5304863" y="2603557"/>
            <a:ext cx="1418666" cy="1403667"/>
          </a:xfrm>
          <a:prstGeom prst="diamond">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Check</a:t>
            </a:r>
          </a:p>
        </p:txBody>
      </p:sp>
      <p:sp>
        <p:nvSpPr>
          <p:cNvPr id="11" name="ZoneTexte 10">
            <a:extLst>
              <a:ext uri="{FF2B5EF4-FFF2-40B4-BE49-F238E27FC236}">
                <a16:creationId xmlns:a16="http://schemas.microsoft.com/office/drawing/2014/main" id="{F21E6EB4-63A2-4A59-B8B6-81C2F6D486D1}"/>
              </a:ext>
            </a:extLst>
          </p:cNvPr>
          <p:cNvSpPr txBox="1"/>
          <p:nvPr/>
        </p:nvSpPr>
        <p:spPr>
          <a:xfrm>
            <a:off x="721585" y="423568"/>
            <a:ext cx="4668266" cy="415498"/>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none" rtlCol="0">
            <a:spAutoFit/>
          </a:bodyPr>
          <a:lstStyle/>
          <a:p>
            <a:r>
              <a:rPr lang="fr-FR" sz="2100" err="1"/>
              <a:t>Draw</a:t>
            </a:r>
            <a:r>
              <a:rPr lang="fr-FR" sz="2100"/>
              <a:t> a </a:t>
            </a:r>
            <a:r>
              <a:rPr lang="fr-FR" sz="2100" err="1"/>
              <a:t>clear</a:t>
            </a:r>
            <a:r>
              <a:rPr lang="fr-FR" sz="2100"/>
              <a:t> </a:t>
            </a:r>
            <a:r>
              <a:rPr lang="fr-FR" sz="2100" err="1"/>
              <a:t>diagram</a:t>
            </a:r>
            <a:r>
              <a:rPr lang="fr-FR" sz="2100"/>
              <a:t> of </a:t>
            </a:r>
            <a:r>
              <a:rPr lang="fr-FR" sz="2100" err="1"/>
              <a:t>your</a:t>
            </a:r>
            <a:r>
              <a:rPr lang="fr-FR" sz="2100"/>
              <a:t> </a:t>
            </a:r>
            <a:r>
              <a:rPr lang="fr-FR" sz="2100" err="1"/>
              <a:t>strategy</a:t>
            </a:r>
            <a:endParaRPr lang="fr-FR" sz="2100">
              <a:solidFill>
                <a:schemeClr val="accent1"/>
              </a:solidFill>
            </a:endParaRPr>
          </a:p>
        </p:txBody>
      </p:sp>
      <p:sp>
        <p:nvSpPr>
          <p:cNvPr id="12" name="ZoneTexte 11">
            <a:extLst>
              <a:ext uri="{FF2B5EF4-FFF2-40B4-BE49-F238E27FC236}">
                <a16:creationId xmlns:a16="http://schemas.microsoft.com/office/drawing/2014/main" id="{1F65A17A-4028-4870-A5CC-35F1319E027B}"/>
              </a:ext>
            </a:extLst>
          </p:cNvPr>
          <p:cNvSpPr txBox="1"/>
          <p:nvPr/>
        </p:nvSpPr>
        <p:spPr>
          <a:xfrm>
            <a:off x="2484344" y="1028814"/>
            <a:ext cx="4175312" cy="461665"/>
          </a:xfrm>
          <a:prstGeom prst="rect">
            <a:avLst/>
          </a:prstGeom>
          <a:noFill/>
        </p:spPr>
        <p:txBody>
          <a:bodyPr wrap="square" rtlCol="0">
            <a:spAutoFit/>
          </a:bodyPr>
          <a:lstStyle/>
          <a:p>
            <a:pPr algn="ctr"/>
            <a:r>
              <a:rPr lang="en-US" sz="2400" b="1"/>
              <a:t>Finding unused filters</a:t>
            </a:r>
          </a:p>
        </p:txBody>
      </p:sp>
      <p:cxnSp>
        <p:nvCxnSpPr>
          <p:cNvPr id="14" name="Connecteur droit avec flèche 13">
            <a:extLst>
              <a:ext uri="{FF2B5EF4-FFF2-40B4-BE49-F238E27FC236}">
                <a16:creationId xmlns:a16="http://schemas.microsoft.com/office/drawing/2014/main" id="{19296543-0513-4D28-BAFE-197162F36247}"/>
              </a:ext>
            </a:extLst>
          </p:cNvPr>
          <p:cNvCxnSpPr>
            <a:stCxn id="6" idx="3"/>
            <a:endCxn id="7" idx="1"/>
          </p:cNvCxnSpPr>
          <p:nvPr/>
        </p:nvCxnSpPr>
        <p:spPr>
          <a:xfrm>
            <a:off x="2239676" y="2292333"/>
            <a:ext cx="7437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Connecteur : en angle 15">
            <a:extLst>
              <a:ext uri="{FF2B5EF4-FFF2-40B4-BE49-F238E27FC236}">
                <a16:creationId xmlns:a16="http://schemas.microsoft.com/office/drawing/2014/main" id="{13ECFCD5-45AD-4311-9BEB-0EFA1096A639}"/>
              </a:ext>
            </a:extLst>
          </p:cNvPr>
          <p:cNvCxnSpPr>
            <a:cxnSpLocks/>
            <a:stCxn id="7" idx="3"/>
            <a:endCxn id="10" idx="1"/>
          </p:cNvCxnSpPr>
          <p:nvPr/>
        </p:nvCxnSpPr>
        <p:spPr>
          <a:xfrm>
            <a:off x="4561065" y="2292333"/>
            <a:ext cx="743798" cy="1013058"/>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eur : en angle 17">
            <a:extLst>
              <a:ext uri="{FF2B5EF4-FFF2-40B4-BE49-F238E27FC236}">
                <a16:creationId xmlns:a16="http://schemas.microsoft.com/office/drawing/2014/main" id="{EA6E306B-9047-42CD-8F68-18F0F6950061}"/>
              </a:ext>
            </a:extLst>
          </p:cNvPr>
          <p:cNvCxnSpPr>
            <a:cxnSpLocks/>
            <a:stCxn id="9" idx="3"/>
            <a:endCxn id="10" idx="1"/>
          </p:cNvCxnSpPr>
          <p:nvPr/>
        </p:nvCxnSpPr>
        <p:spPr>
          <a:xfrm flipV="1">
            <a:off x="4561065" y="3305391"/>
            <a:ext cx="743798" cy="118186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necteur droit avec flèche 21">
            <a:extLst>
              <a:ext uri="{FF2B5EF4-FFF2-40B4-BE49-F238E27FC236}">
                <a16:creationId xmlns:a16="http://schemas.microsoft.com/office/drawing/2014/main" id="{F49ACB60-26EB-4D43-95DC-ED185EFD2D47}"/>
              </a:ext>
            </a:extLst>
          </p:cNvPr>
          <p:cNvCxnSpPr>
            <a:stCxn id="10" idx="3"/>
            <a:endCxn id="8" idx="1"/>
          </p:cNvCxnSpPr>
          <p:nvPr/>
        </p:nvCxnSpPr>
        <p:spPr>
          <a:xfrm>
            <a:off x="6723529" y="3305391"/>
            <a:ext cx="5106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906750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474746"/>
            <a:ext cx="6363785" cy="2194008"/>
          </a:xfrm>
        </p:spPr>
        <p:txBody>
          <a:bodyPr>
            <a:noAutofit/>
          </a:bodyPr>
          <a:lstStyle/>
          <a:p>
            <a:r>
              <a:rPr lang="en-US" dirty="0">
                <a:latin typeface="Gotham Bold" pitchFamily="50" charset="0"/>
              </a:rPr>
              <a:t>Encourage solution diversity</a:t>
            </a:r>
          </a:p>
        </p:txBody>
      </p:sp>
    </p:spTree>
    <p:extLst>
      <p:ext uri="{BB962C8B-B14F-4D97-AF65-F5344CB8AC3E}">
        <p14:creationId xmlns:p14="http://schemas.microsoft.com/office/powerpoint/2010/main" val="297433351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F21E6EB4-63A2-4A59-B8B6-81C2F6D486D1}"/>
              </a:ext>
            </a:extLst>
          </p:cNvPr>
          <p:cNvSpPr txBox="1"/>
          <p:nvPr/>
        </p:nvSpPr>
        <p:spPr>
          <a:xfrm>
            <a:off x="721585" y="423568"/>
            <a:ext cx="6356227" cy="415498"/>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none" rtlCol="0">
            <a:spAutoFit/>
          </a:bodyPr>
          <a:lstStyle/>
          <a:p>
            <a:r>
              <a:rPr lang="fr-FR" sz="2100" dirty="0"/>
              <a:t>Let people know </a:t>
            </a:r>
            <a:r>
              <a:rPr lang="fr-FR" sz="2100" dirty="0" err="1"/>
              <a:t>that</a:t>
            </a:r>
            <a:r>
              <a:rPr lang="fr-FR" sz="2100" dirty="0"/>
              <a:t> </a:t>
            </a:r>
            <a:r>
              <a:rPr lang="fr-FR" sz="2100" dirty="0" err="1"/>
              <a:t>there</a:t>
            </a:r>
            <a:r>
              <a:rPr lang="fr-FR" sz="2100" dirty="0"/>
              <a:t> are </a:t>
            </a:r>
            <a:r>
              <a:rPr lang="fr-FR" sz="2100" dirty="0" err="1"/>
              <a:t>often</a:t>
            </a:r>
            <a:r>
              <a:rPr lang="fr-FR" sz="2100" dirty="0"/>
              <a:t> </a:t>
            </a:r>
            <a:r>
              <a:rPr lang="fr-FR" sz="2100" dirty="0" err="1"/>
              <a:t>many</a:t>
            </a:r>
            <a:r>
              <a:rPr lang="fr-FR" sz="2100" dirty="0"/>
              <a:t> solutions</a:t>
            </a:r>
            <a:endParaRPr lang="fr-FR" sz="2100" dirty="0">
              <a:solidFill>
                <a:schemeClr val="accent1"/>
              </a:solidFill>
            </a:endParaRPr>
          </a:p>
        </p:txBody>
      </p:sp>
      <p:pic>
        <p:nvPicPr>
          <p:cNvPr id="3074" name="Picture 2">
            <a:extLst>
              <a:ext uri="{FF2B5EF4-FFF2-40B4-BE49-F238E27FC236}">
                <a16:creationId xmlns:a16="http://schemas.microsoft.com/office/drawing/2014/main" id="{2C09C46A-7BD0-4A84-A888-6781D44B2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4680" y="1687830"/>
            <a:ext cx="24003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20796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474746"/>
            <a:ext cx="6363785" cy="2194008"/>
          </a:xfrm>
        </p:spPr>
        <p:txBody>
          <a:bodyPr>
            <a:noAutofit/>
          </a:bodyPr>
          <a:lstStyle/>
          <a:p>
            <a:r>
              <a:rPr lang="en-US">
                <a:latin typeface="Gotham Bold" pitchFamily="50" charset="0"/>
              </a:rPr>
              <a:t>Using real life analogies helps</a:t>
            </a:r>
          </a:p>
        </p:txBody>
      </p:sp>
    </p:spTree>
    <p:extLst>
      <p:ext uri="{BB962C8B-B14F-4D97-AF65-F5344CB8AC3E}">
        <p14:creationId xmlns:p14="http://schemas.microsoft.com/office/powerpoint/2010/main" val="69547062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3" name="ZoneTexte 22">
            <a:extLst>
              <a:ext uri="{FF2B5EF4-FFF2-40B4-BE49-F238E27FC236}">
                <a16:creationId xmlns:a16="http://schemas.microsoft.com/office/drawing/2014/main" id="{6FFCF446-1E29-48B8-9F49-960A29A6B043}"/>
              </a:ext>
            </a:extLst>
          </p:cNvPr>
          <p:cNvSpPr txBox="1"/>
          <p:nvPr/>
        </p:nvSpPr>
        <p:spPr>
          <a:xfrm>
            <a:off x="721585" y="423568"/>
            <a:ext cx="2183611" cy="415498"/>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none" rtlCol="0">
            <a:spAutoFit/>
          </a:bodyPr>
          <a:lstStyle/>
          <a:p>
            <a:r>
              <a:rPr lang="fr-FR" sz="2100"/>
              <a:t>Cooking </a:t>
            </a:r>
            <a:r>
              <a:rPr lang="fr-FR" sz="2100" err="1"/>
              <a:t>analogy</a:t>
            </a:r>
            <a:endParaRPr lang="fr-FR" sz="2100">
              <a:solidFill>
                <a:schemeClr val="accent1"/>
              </a:solidFill>
            </a:endParaRPr>
          </a:p>
        </p:txBody>
      </p:sp>
      <p:pic>
        <p:nvPicPr>
          <p:cNvPr id="3" name="Image 2" descr="Une image contenant différent, assis, avant, petit&#10;&#10;Description générée automatiquement">
            <a:extLst>
              <a:ext uri="{FF2B5EF4-FFF2-40B4-BE49-F238E27FC236}">
                <a16:creationId xmlns:a16="http://schemas.microsoft.com/office/drawing/2014/main" id="{DE7F8F0F-0739-42DF-9549-65BEFA228CF8}"/>
              </a:ext>
            </a:extLst>
          </p:cNvPr>
          <p:cNvPicPr>
            <a:picLocks noChangeAspect="1"/>
          </p:cNvPicPr>
          <p:nvPr/>
        </p:nvPicPr>
        <p:blipFill rotWithShape="1">
          <a:blip r:embed="rId3">
            <a:extLst>
              <a:ext uri="{28A0092B-C50C-407E-A947-70E740481C1C}">
                <a14:useLocalDpi xmlns:a14="http://schemas.microsoft.com/office/drawing/2010/main" val="0"/>
              </a:ext>
            </a:extLst>
          </a:blip>
          <a:srcRect b="10117"/>
          <a:stretch/>
        </p:blipFill>
        <p:spPr>
          <a:xfrm>
            <a:off x="2382230" y="957023"/>
            <a:ext cx="4007477" cy="3762909"/>
          </a:xfrm>
          <a:prstGeom prst="rect">
            <a:avLst/>
          </a:prstGeom>
        </p:spPr>
      </p:pic>
    </p:spTree>
    <p:extLst>
      <p:ext uri="{BB962C8B-B14F-4D97-AF65-F5344CB8AC3E}">
        <p14:creationId xmlns:p14="http://schemas.microsoft.com/office/powerpoint/2010/main" val="950871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3" name="ZoneTexte 22">
            <a:extLst>
              <a:ext uri="{FF2B5EF4-FFF2-40B4-BE49-F238E27FC236}">
                <a16:creationId xmlns:a16="http://schemas.microsoft.com/office/drawing/2014/main" id="{6FFCF446-1E29-48B8-9F49-960A29A6B043}"/>
              </a:ext>
            </a:extLst>
          </p:cNvPr>
          <p:cNvSpPr txBox="1"/>
          <p:nvPr/>
        </p:nvSpPr>
        <p:spPr>
          <a:xfrm>
            <a:off x="721585" y="423568"/>
            <a:ext cx="2783134" cy="415498"/>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none" rtlCol="0">
            <a:spAutoFit/>
          </a:bodyPr>
          <a:lstStyle/>
          <a:p>
            <a:r>
              <a:rPr lang="fr-FR" sz="2100"/>
              <a:t>Construction  </a:t>
            </a:r>
            <a:r>
              <a:rPr lang="fr-FR" sz="2100" err="1"/>
              <a:t>analogy</a:t>
            </a:r>
            <a:endParaRPr lang="fr-FR" sz="2100">
              <a:solidFill>
                <a:schemeClr val="accent1"/>
              </a:solidFill>
            </a:endParaRPr>
          </a:p>
        </p:txBody>
      </p:sp>
      <p:pic>
        <p:nvPicPr>
          <p:cNvPr id="3" name="Image 2" descr="Une image contenant différent, assis, avant, petit&#10;&#10;Description générée automatiquement">
            <a:extLst>
              <a:ext uri="{FF2B5EF4-FFF2-40B4-BE49-F238E27FC236}">
                <a16:creationId xmlns:a16="http://schemas.microsoft.com/office/drawing/2014/main" id="{DE7F8F0F-0739-42DF-9549-65BEFA228CF8}"/>
              </a:ext>
            </a:extLst>
          </p:cNvPr>
          <p:cNvPicPr>
            <a:picLocks noChangeAspect="1"/>
          </p:cNvPicPr>
          <p:nvPr/>
        </p:nvPicPr>
        <p:blipFill rotWithShape="1">
          <a:blip r:embed="rId3">
            <a:extLst>
              <a:ext uri="{28A0092B-C50C-407E-A947-70E740481C1C}">
                <a14:useLocalDpi xmlns:a14="http://schemas.microsoft.com/office/drawing/2010/main" val="0"/>
              </a:ext>
            </a:extLst>
          </a:blip>
          <a:srcRect b="10117"/>
          <a:stretch/>
        </p:blipFill>
        <p:spPr>
          <a:xfrm>
            <a:off x="2382230" y="957023"/>
            <a:ext cx="4007477" cy="3762909"/>
          </a:xfrm>
          <a:prstGeom prst="rect">
            <a:avLst/>
          </a:prstGeom>
        </p:spPr>
      </p:pic>
    </p:spTree>
    <p:extLst>
      <p:ext uri="{BB962C8B-B14F-4D97-AF65-F5344CB8AC3E}">
        <p14:creationId xmlns:p14="http://schemas.microsoft.com/office/powerpoint/2010/main" val="2966060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18D10-508A-44E3-BF20-1D9105ECF01D}"/>
              </a:ext>
            </a:extLst>
          </p:cNvPr>
          <p:cNvSpPr>
            <a:spLocks noGrp="1"/>
          </p:cNvSpPr>
          <p:nvPr>
            <p:ph type="title"/>
          </p:nvPr>
        </p:nvSpPr>
        <p:spPr/>
        <p:txBody>
          <a:bodyPr/>
          <a:lstStyle/>
          <a:p>
            <a:r>
              <a:rPr lang="en-US">
                <a:solidFill>
                  <a:schemeClr val="accent4"/>
                </a:solidFill>
              </a:rPr>
              <a:t>Dynamo</a:t>
            </a:r>
            <a:r>
              <a:rPr lang="en-US"/>
              <a:t> 1.3.4</a:t>
            </a:r>
          </a:p>
        </p:txBody>
      </p:sp>
      <p:sp>
        <p:nvSpPr>
          <p:cNvPr id="3" name="Content Placeholder 2">
            <a:extLst>
              <a:ext uri="{FF2B5EF4-FFF2-40B4-BE49-F238E27FC236}">
                <a16:creationId xmlns:a16="http://schemas.microsoft.com/office/drawing/2014/main" id="{F770FCFF-2E26-49B1-997B-57693808D7F9}"/>
              </a:ext>
            </a:extLst>
          </p:cNvPr>
          <p:cNvSpPr>
            <a:spLocks noGrp="1"/>
          </p:cNvSpPr>
          <p:nvPr>
            <p:ph idx="1"/>
          </p:nvPr>
        </p:nvSpPr>
        <p:spPr/>
        <p:txBody>
          <a:bodyPr/>
          <a:lstStyle/>
          <a:p>
            <a:r>
              <a:rPr lang="en-US"/>
              <a:t>Support for Revit 2017-2019</a:t>
            </a:r>
          </a:p>
          <a:p>
            <a:r>
              <a:rPr lang="en-US"/>
              <a:t>XML-Based.</a:t>
            </a:r>
          </a:p>
          <a:p>
            <a:r>
              <a:rPr lang="en-US"/>
              <a:t>Pretty darn stable!</a:t>
            </a:r>
          </a:p>
          <a:p>
            <a:r>
              <a:rPr lang="en-US"/>
              <a:t>Being phased out with Revit 2020</a:t>
            </a:r>
          </a:p>
        </p:txBody>
      </p:sp>
    </p:spTree>
    <p:extLst>
      <p:ext uri="{BB962C8B-B14F-4D97-AF65-F5344CB8AC3E}">
        <p14:creationId xmlns:p14="http://schemas.microsoft.com/office/powerpoint/2010/main" val="122117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474746"/>
            <a:ext cx="6363785" cy="2194008"/>
          </a:xfrm>
        </p:spPr>
        <p:txBody>
          <a:bodyPr>
            <a:noAutofit/>
          </a:bodyPr>
          <a:lstStyle/>
          <a:p>
            <a:r>
              <a:rPr lang="en-US">
                <a:latin typeface="Gotham Bold" pitchFamily="50" charset="0"/>
              </a:rPr>
              <a:t>Don’t show people what YOU can do with Dynamo. </a:t>
            </a:r>
          </a:p>
        </p:txBody>
      </p:sp>
    </p:spTree>
    <p:extLst>
      <p:ext uri="{BB962C8B-B14F-4D97-AF65-F5344CB8AC3E}">
        <p14:creationId xmlns:p14="http://schemas.microsoft.com/office/powerpoint/2010/main" val="22060356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rte, table&#10;&#10;Description générée automatiquement">
            <a:extLst>
              <a:ext uri="{FF2B5EF4-FFF2-40B4-BE49-F238E27FC236}">
                <a16:creationId xmlns:a16="http://schemas.microsoft.com/office/drawing/2014/main" id="{457BB11E-58EF-479D-9455-B218B61685B0}"/>
              </a:ext>
            </a:extLst>
          </p:cNvPr>
          <p:cNvPicPr>
            <a:picLocks noChangeAspect="1"/>
          </p:cNvPicPr>
          <p:nvPr/>
        </p:nvPicPr>
        <p:blipFill rotWithShape="1">
          <a:blip r:embed="rId2">
            <a:extLst>
              <a:ext uri="{28A0092B-C50C-407E-A947-70E740481C1C}">
                <a14:useLocalDpi xmlns:a14="http://schemas.microsoft.com/office/drawing/2010/main" val="0"/>
              </a:ext>
            </a:extLst>
          </a:blip>
          <a:srcRect r="1398"/>
          <a:stretch/>
        </p:blipFill>
        <p:spPr>
          <a:xfrm>
            <a:off x="1666761" y="1061694"/>
            <a:ext cx="5587480" cy="3726180"/>
          </a:xfrm>
          <a:prstGeom prst="rect">
            <a:avLst/>
          </a:prstGeom>
        </p:spPr>
      </p:pic>
      <p:sp>
        <p:nvSpPr>
          <p:cNvPr id="7" name="ZoneTexte 6">
            <a:extLst>
              <a:ext uri="{FF2B5EF4-FFF2-40B4-BE49-F238E27FC236}">
                <a16:creationId xmlns:a16="http://schemas.microsoft.com/office/drawing/2014/main" id="{E8C761D0-EDD6-4E88-8A42-01E59467A2E8}"/>
              </a:ext>
            </a:extLst>
          </p:cNvPr>
          <p:cNvSpPr txBox="1"/>
          <p:nvPr/>
        </p:nvSpPr>
        <p:spPr>
          <a:xfrm>
            <a:off x="1626870" y="469926"/>
            <a:ext cx="5890260" cy="461665"/>
          </a:xfrm>
          <a:prstGeom prst="rect">
            <a:avLst/>
          </a:prstGeom>
          <a:noFill/>
        </p:spPr>
        <p:txBody>
          <a:bodyPr wrap="square" rtlCol="0">
            <a:spAutoFit/>
          </a:bodyPr>
          <a:lstStyle/>
          <a:p>
            <a:r>
              <a:rPr lang="en-US" sz="2400" b="1"/>
              <a:t>Too much at once can be intimidating</a:t>
            </a:r>
          </a:p>
        </p:txBody>
      </p:sp>
    </p:spTree>
    <p:extLst>
      <p:ext uri="{BB962C8B-B14F-4D97-AF65-F5344CB8AC3E}">
        <p14:creationId xmlns:p14="http://schemas.microsoft.com/office/powerpoint/2010/main" val="301283102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474746"/>
            <a:ext cx="6363785" cy="2194008"/>
          </a:xfrm>
        </p:spPr>
        <p:txBody>
          <a:bodyPr>
            <a:noAutofit/>
          </a:bodyPr>
          <a:lstStyle/>
          <a:p>
            <a:r>
              <a:rPr lang="en-US">
                <a:latin typeface="Gotham Bold" pitchFamily="50" charset="0"/>
              </a:rPr>
              <a:t>Show them what THEY can do with Dynamo.</a:t>
            </a:r>
          </a:p>
        </p:txBody>
      </p:sp>
    </p:spTree>
    <p:extLst>
      <p:ext uri="{BB962C8B-B14F-4D97-AF65-F5344CB8AC3E}">
        <p14:creationId xmlns:p14="http://schemas.microsoft.com/office/powerpoint/2010/main" val="33194513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503138"/>
            <a:ext cx="6363785" cy="1270214"/>
          </a:xfrm>
        </p:spPr>
        <p:txBody>
          <a:bodyPr>
            <a:noAutofit/>
          </a:bodyPr>
          <a:lstStyle/>
          <a:p>
            <a:r>
              <a:rPr lang="en-US">
                <a:latin typeface="Gotham Bold" pitchFamily="50" charset="0"/>
              </a:rPr>
              <a:t>Simple Real Life Use Cases</a:t>
            </a:r>
          </a:p>
        </p:txBody>
      </p:sp>
      <p:pic>
        <p:nvPicPr>
          <p:cNvPr id="1030" name="Picture 6">
            <a:extLst>
              <a:ext uri="{FF2B5EF4-FFF2-40B4-BE49-F238E27FC236}">
                <a16:creationId xmlns:a16="http://schemas.microsoft.com/office/drawing/2014/main" id="{C48E661A-C24F-417A-B7EF-F9D36CFE7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346" y="2945714"/>
            <a:ext cx="1503309" cy="1503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56660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474746"/>
            <a:ext cx="6363785" cy="2194008"/>
          </a:xfrm>
        </p:spPr>
        <p:txBody>
          <a:bodyPr>
            <a:noAutofit/>
          </a:bodyPr>
          <a:lstStyle/>
          <a:p>
            <a:r>
              <a:rPr lang="en-US">
                <a:latin typeface="Gotham Bold" pitchFamily="50" charset="0"/>
              </a:rPr>
              <a:t>Use real life use cases that can help your peers understand and </a:t>
            </a:r>
            <a:r>
              <a:rPr lang="en-US" b="1">
                <a:latin typeface="Gotham Bold" pitchFamily="50" charset="0"/>
              </a:rPr>
              <a:t>feel</a:t>
            </a:r>
            <a:r>
              <a:rPr lang="en-US">
                <a:latin typeface="Gotham Bold" pitchFamily="50" charset="0"/>
              </a:rPr>
              <a:t> the power of Dynamo</a:t>
            </a:r>
          </a:p>
        </p:txBody>
      </p:sp>
    </p:spTree>
    <p:extLst>
      <p:ext uri="{BB962C8B-B14F-4D97-AF65-F5344CB8AC3E}">
        <p14:creationId xmlns:p14="http://schemas.microsoft.com/office/powerpoint/2010/main" val="11146042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6" y="-286819"/>
            <a:ext cx="6363785" cy="2194008"/>
          </a:xfrm>
        </p:spPr>
        <p:txBody>
          <a:bodyPr>
            <a:noAutofit/>
          </a:bodyPr>
          <a:lstStyle/>
          <a:p>
            <a:r>
              <a:rPr lang="en-US">
                <a:latin typeface="Gotham Bold" pitchFamily="50" charset="0"/>
              </a:rPr>
              <a:t>For Architects</a:t>
            </a:r>
          </a:p>
        </p:txBody>
      </p:sp>
      <p:sp>
        <p:nvSpPr>
          <p:cNvPr id="4" name="ZoneTexte 3">
            <a:extLst>
              <a:ext uri="{FF2B5EF4-FFF2-40B4-BE49-F238E27FC236}">
                <a16:creationId xmlns:a16="http://schemas.microsoft.com/office/drawing/2014/main" id="{B2DC495E-CBBA-46E1-A627-C69FA773968F}"/>
              </a:ext>
            </a:extLst>
          </p:cNvPr>
          <p:cNvSpPr txBox="1"/>
          <p:nvPr/>
        </p:nvSpPr>
        <p:spPr>
          <a:xfrm>
            <a:off x="2484343" y="1573271"/>
            <a:ext cx="4175312" cy="461665"/>
          </a:xfrm>
          <a:prstGeom prst="rect">
            <a:avLst/>
          </a:prstGeom>
          <a:noFill/>
        </p:spPr>
        <p:txBody>
          <a:bodyPr wrap="square" rtlCol="0">
            <a:spAutoFit/>
          </a:bodyPr>
          <a:lstStyle/>
          <a:p>
            <a:pPr algn="ctr"/>
            <a:r>
              <a:rPr lang="en-US" sz="2400" b="1"/>
              <a:t>Renumbering Rooms</a:t>
            </a:r>
          </a:p>
        </p:txBody>
      </p:sp>
    </p:spTree>
    <p:extLst>
      <p:ext uri="{BB962C8B-B14F-4D97-AF65-F5344CB8AC3E}">
        <p14:creationId xmlns:p14="http://schemas.microsoft.com/office/powerpoint/2010/main" val="425529677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6" y="-241987"/>
            <a:ext cx="6933623" cy="2194008"/>
          </a:xfrm>
        </p:spPr>
        <p:txBody>
          <a:bodyPr>
            <a:noAutofit/>
          </a:bodyPr>
          <a:lstStyle/>
          <a:p>
            <a:r>
              <a:rPr lang="en-US">
                <a:latin typeface="Gotham Bold" pitchFamily="50" charset="0"/>
              </a:rPr>
              <a:t>For Structural engineers</a:t>
            </a:r>
          </a:p>
        </p:txBody>
      </p:sp>
      <p:sp>
        <p:nvSpPr>
          <p:cNvPr id="4" name="ZoneTexte 3">
            <a:extLst>
              <a:ext uri="{FF2B5EF4-FFF2-40B4-BE49-F238E27FC236}">
                <a16:creationId xmlns:a16="http://schemas.microsoft.com/office/drawing/2014/main" id="{D781A0E6-0EDA-43C7-A800-803E4FAD1EDC}"/>
              </a:ext>
            </a:extLst>
          </p:cNvPr>
          <p:cNvSpPr txBox="1"/>
          <p:nvPr/>
        </p:nvSpPr>
        <p:spPr>
          <a:xfrm>
            <a:off x="2484343" y="1573271"/>
            <a:ext cx="4175312" cy="461665"/>
          </a:xfrm>
          <a:prstGeom prst="rect">
            <a:avLst/>
          </a:prstGeom>
          <a:noFill/>
        </p:spPr>
        <p:txBody>
          <a:bodyPr wrap="square" rtlCol="0">
            <a:spAutoFit/>
          </a:bodyPr>
          <a:lstStyle/>
          <a:p>
            <a:pPr algn="ctr"/>
            <a:r>
              <a:rPr lang="en-US" sz="2400" b="1"/>
              <a:t>Placing piles on site topo</a:t>
            </a:r>
          </a:p>
        </p:txBody>
      </p:sp>
    </p:spTree>
    <p:extLst>
      <p:ext uri="{BB962C8B-B14F-4D97-AF65-F5344CB8AC3E}">
        <p14:creationId xmlns:p14="http://schemas.microsoft.com/office/powerpoint/2010/main" val="390664565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4D6430C-5A4D-4106-8F2E-4C5529E34C94}"/>
              </a:ext>
            </a:extLst>
          </p:cNvPr>
          <p:cNvSpPr txBox="1"/>
          <p:nvPr/>
        </p:nvSpPr>
        <p:spPr>
          <a:xfrm>
            <a:off x="2155738" y="1546376"/>
            <a:ext cx="5402357" cy="461665"/>
          </a:xfrm>
          <a:prstGeom prst="rect">
            <a:avLst/>
          </a:prstGeom>
          <a:noFill/>
        </p:spPr>
        <p:txBody>
          <a:bodyPr wrap="square" rtlCol="0">
            <a:spAutoFit/>
          </a:bodyPr>
          <a:lstStyle/>
          <a:p>
            <a:pPr algn="ctr"/>
            <a:r>
              <a:rPr lang="en-US" sz="2400" b="1"/>
              <a:t>Generating Openings Automatically</a:t>
            </a:r>
          </a:p>
        </p:txBody>
      </p:sp>
      <p:sp>
        <p:nvSpPr>
          <p:cNvPr id="4" name="Title 1">
            <a:extLst>
              <a:ext uri="{FF2B5EF4-FFF2-40B4-BE49-F238E27FC236}">
                <a16:creationId xmlns:a16="http://schemas.microsoft.com/office/drawing/2014/main" id="{B8EA9C9C-DFFA-4BF0-843D-5F272E62D43B}"/>
              </a:ext>
            </a:extLst>
          </p:cNvPr>
          <p:cNvSpPr txBox="1">
            <a:spLocks/>
          </p:cNvSpPr>
          <p:nvPr/>
        </p:nvSpPr>
        <p:spPr>
          <a:xfrm>
            <a:off x="1390106" y="-241987"/>
            <a:ext cx="6933623" cy="2194008"/>
          </a:xfrm>
          <a:prstGeom prst="rect">
            <a:avLst/>
          </a:prstGeom>
        </p:spPr>
        <p:txBody>
          <a:bodyPr vert="horz" lIns="91440" tIns="45720" rIns="91440" bIns="45720" rtlCol="0" anchor="ctr">
            <a:noAutofit/>
          </a:bodyPr>
          <a:lstStyle>
            <a:lvl1pPr algn="ctr" defTabSz="408272" rtl="0" eaLnBrk="1" latinLnBrk="0" hangingPunct="1">
              <a:spcBef>
                <a:spcPct val="0"/>
              </a:spcBef>
              <a:buNone/>
              <a:defRPr sz="4315" b="0" i="0" kern="1200">
                <a:solidFill>
                  <a:schemeClr val="accent1"/>
                </a:solidFill>
                <a:latin typeface="Arial" panose="020B0604020202020204" pitchFamily="34" charset="0"/>
                <a:ea typeface="+mj-ea"/>
                <a:cs typeface="Arial" panose="020B0604020202020204" pitchFamily="34" charset="0"/>
              </a:defRPr>
            </a:lvl1pPr>
          </a:lstStyle>
          <a:p>
            <a:r>
              <a:rPr lang="en-US">
                <a:latin typeface="Gotham Bold" pitchFamily="50" charset="0"/>
              </a:rPr>
              <a:t>For MEP engineers</a:t>
            </a:r>
          </a:p>
        </p:txBody>
      </p:sp>
    </p:spTree>
    <p:extLst>
      <p:ext uri="{BB962C8B-B14F-4D97-AF65-F5344CB8AC3E}">
        <p14:creationId xmlns:p14="http://schemas.microsoft.com/office/powerpoint/2010/main" val="2937328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568DC59-9B20-42F8-8000-B531E6F3E5D0}"/>
              </a:ext>
            </a:extLst>
          </p:cNvPr>
          <p:cNvSpPr txBox="1"/>
          <p:nvPr/>
        </p:nvSpPr>
        <p:spPr>
          <a:xfrm>
            <a:off x="1853996" y="1559824"/>
            <a:ext cx="5899898" cy="461665"/>
          </a:xfrm>
          <a:prstGeom prst="rect">
            <a:avLst/>
          </a:prstGeom>
          <a:noFill/>
        </p:spPr>
        <p:txBody>
          <a:bodyPr wrap="square" rtlCol="0">
            <a:spAutoFit/>
          </a:bodyPr>
          <a:lstStyle/>
          <a:p>
            <a:pPr algn="ctr"/>
            <a:r>
              <a:rPr lang="en-US" sz="2400" b="1"/>
              <a:t>Getting Key Performance Indicators</a:t>
            </a:r>
          </a:p>
        </p:txBody>
      </p:sp>
      <p:sp>
        <p:nvSpPr>
          <p:cNvPr id="5" name="Title 1">
            <a:extLst>
              <a:ext uri="{FF2B5EF4-FFF2-40B4-BE49-F238E27FC236}">
                <a16:creationId xmlns:a16="http://schemas.microsoft.com/office/drawing/2014/main" id="{641967B6-E636-4D4F-87B1-D967A3794C9C}"/>
              </a:ext>
            </a:extLst>
          </p:cNvPr>
          <p:cNvSpPr txBox="1">
            <a:spLocks/>
          </p:cNvSpPr>
          <p:nvPr/>
        </p:nvSpPr>
        <p:spPr>
          <a:xfrm>
            <a:off x="1390106" y="-241987"/>
            <a:ext cx="6933623" cy="2194008"/>
          </a:xfrm>
          <a:prstGeom prst="rect">
            <a:avLst/>
          </a:prstGeom>
        </p:spPr>
        <p:txBody>
          <a:bodyPr vert="horz" lIns="91440" tIns="45720" rIns="91440" bIns="45720" rtlCol="0" anchor="ctr">
            <a:noAutofit/>
          </a:bodyPr>
          <a:lstStyle>
            <a:lvl1pPr algn="ctr" defTabSz="408272" rtl="0" eaLnBrk="1" latinLnBrk="0" hangingPunct="1">
              <a:spcBef>
                <a:spcPct val="0"/>
              </a:spcBef>
              <a:buNone/>
              <a:defRPr sz="4315" b="0" i="0" kern="1200">
                <a:solidFill>
                  <a:schemeClr val="accent1"/>
                </a:solidFill>
                <a:latin typeface="Arial" panose="020B0604020202020204" pitchFamily="34" charset="0"/>
                <a:ea typeface="+mj-ea"/>
                <a:cs typeface="Arial" panose="020B0604020202020204" pitchFamily="34" charset="0"/>
              </a:defRPr>
            </a:lvl1pPr>
          </a:lstStyle>
          <a:p>
            <a:r>
              <a:rPr lang="en-US">
                <a:latin typeface="Gotham Bold" pitchFamily="50" charset="0"/>
              </a:rPr>
              <a:t>For project managers</a:t>
            </a:r>
          </a:p>
        </p:txBody>
      </p:sp>
      <p:sp>
        <p:nvSpPr>
          <p:cNvPr id="2" name="ZoneTexte 1">
            <a:extLst>
              <a:ext uri="{FF2B5EF4-FFF2-40B4-BE49-F238E27FC236}">
                <a16:creationId xmlns:a16="http://schemas.microsoft.com/office/drawing/2014/main" id="{DFD95C1E-A98D-488A-A710-6F8A50A14696}"/>
              </a:ext>
            </a:extLst>
          </p:cNvPr>
          <p:cNvSpPr txBox="1"/>
          <p:nvPr/>
        </p:nvSpPr>
        <p:spPr>
          <a:xfrm>
            <a:off x="2400299" y="2720553"/>
            <a:ext cx="1553135" cy="300082"/>
          </a:xfrm>
          <a:prstGeom prst="rect">
            <a:avLst/>
          </a:prstGeom>
          <a:noFill/>
        </p:spPr>
        <p:txBody>
          <a:bodyPr wrap="square" rtlCol="0">
            <a:spAutoFit/>
          </a:bodyPr>
          <a:lstStyle/>
          <a:p>
            <a:r>
              <a:rPr lang="en-US"/>
              <a:t>Unplaced views</a:t>
            </a:r>
          </a:p>
        </p:txBody>
      </p:sp>
      <p:sp>
        <p:nvSpPr>
          <p:cNvPr id="6" name="ZoneTexte 5">
            <a:extLst>
              <a:ext uri="{FF2B5EF4-FFF2-40B4-BE49-F238E27FC236}">
                <a16:creationId xmlns:a16="http://schemas.microsoft.com/office/drawing/2014/main" id="{F66D45F8-4C8B-4B0F-956E-BEC528915BF8}"/>
              </a:ext>
            </a:extLst>
          </p:cNvPr>
          <p:cNvSpPr txBox="1"/>
          <p:nvPr/>
        </p:nvSpPr>
        <p:spPr>
          <a:xfrm>
            <a:off x="2400299" y="2420471"/>
            <a:ext cx="1553135" cy="300082"/>
          </a:xfrm>
          <a:prstGeom prst="rect">
            <a:avLst/>
          </a:prstGeom>
          <a:noFill/>
        </p:spPr>
        <p:txBody>
          <a:bodyPr wrap="square" rtlCol="0">
            <a:spAutoFit/>
          </a:bodyPr>
          <a:lstStyle/>
          <a:p>
            <a:r>
              <a:rPr lang="en-US"/>
              <a:t>File size</a:t>
            </a:r>
          </a:p>
        </p:txBody>
      </p:sp>
      <p:sp>
        <p:nvSpPr>
          <p:cNvPr id="7" name="ZoneTexte 6">
            <a:extLst>
              <a:ext uri="{FF2B5EF4-FFF2-40B4-BE49-F238E27FC236}">
                <a16:creationId xmlns:a16="http://schemas.microsoft.com/office/drawing/2014/main" id="{3BB2595E-B728-46BC-847E-B837884BFAE2}"/>
              </a:ext>
            </a:extLst>
          </p:cNvPr>
          <p:cNvSpPr txBox="1"/>
          <p:nvPr/>
        </p:nvSpPr>
        <p:spPr>
          <a:xfrm>
            <a:off x="2400298" y="3020635"/>
            <a:ext cx="1553135" cy="300082"/>
          </a:xfrm>
          <a:prstGeom prst="rect">
            <a:avLst/>
          </a:prstGeom>
          <a:noFill/>
        </p:spPr>
        <p:txBody>
          <a:bodyPr wrap="square" rtlCol="0">
            <a:spAutoFit/>
          </a:bodyPr>
          <a:lstStyle/>
          <a:p>
            <a:r>
              <a:rPr lang="en-US"/>
              <a:t>Warnings</a:t>
            </a:r>
          </a:p>
        </p:txBody>
      </p:sp>
      <p:sp>
        <p:nvSpPr>
          <p:cNvPr id="9" name="ZoneTexte 8">
            <a:extLst>
              <a:ext uri="{FF2B5EF4-FFF2-40B4-BE49-F238E27FC236}">
                <a16:creationId xmlns:a16="http://schemas.microsoft.com/office/drawing/2014/main" id="{E254D3BA-6687-4FE1-B173-4ECCDB1C50FB}"/>
              </a:ext>
            </a:extLst>
          </p:cNvPr>
          <p:cNvSpPr txBox="1"/>
          <p:nvPr/>
        </p:nvSpPr>
        <p:spPr>
          <a:xfrm>
            <a:off x="2400297" y="2164807"/>
            <a:ext cx="1553135" cy="300082"/>
          </a:xfrm>
          <a:prstGeom prst="rect">
            <a:avLst/>
          </a:prstGeom>
          <a:noFill/>
        </p:spPr>
        <p:txBody>
          <a:bodyPr wrap="square" rtlCol="0">
            <a:spAutoFit/>
          </a:bodyPr>
          <a:lstStyle/>
          <a:p>
            <a:r>
              <a:rPr lang="en-US"/>
              <a:t>File name</a:t>
            </a:r>
          </a:p>
        </p:txBody>
      </p:sp>
    </p:spTree>
    <p:extLst>
      <p:ext uri="{BB962C8B-B14F-4D97-AF65-F5344CB8AC3E}">
        <p14:creationId xmlns:p14="http://schemas.microsoft.com/office/powerpoint/2010/main" val="230683558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568DC59-9B20-42F8-8000-B531E6F3E5D0}"/>
              </a:ext>
            </a:extLst>
          </p:cNvPr>
          <p:cNvSpPr txBox="1"/>
          <p:nvPr/>
        </p:nvSpPr>
        <p:spPr>
          <a:xfrm>
            <a:off x="1853996" y="1559824"/>
            <a:ext cx="5899898" cy="461665"/>
          </a:xfrm>
          <a:prstGeom prst="rect">
            <a:avLst/>
          </a:prstGeom>
          <a:noFill/>
        </p:spPr>
        <p:txBody>
          <a:bodyPr wrap="square" rtlCol="0">
            <a:spAutoFit/>
          </a:bodyPr>
          <a:lstStyle/>
          <a:p>
            <a:pPr algn="ctr"/>
            <a:r>
              <a:rPr lang="en-US" sz="2400" b="1"/>
              <a:t>Getting Key Performance Indicators</a:t>
            </a:r>
          </a:p>
        </p:txBody>
      </p:sp>
      <p:sp>
        <p:nvSpPr>
          <p:cNvPr id="5" name="Title 1">
            <a:extLst>
              <a:ext uri="{FF2B5EF4-FFF2-40B4-BE49-F238E27FC236}">
                <a16:creationId xmlns:a16="http://schemas.microsoft.com/office/drawing/2014/main" id="{641967B6-E636-4D4F-87B1-D967A3794C9C}"/>
              </a:ext>
            </a:extLst>
          </p:cNvPr>
          <p:cNvSpPr txBox="1">
            <a:spLocks/>
          </p:cNvSpPr>
          <p:nvPr/>
        </p:nvSpPr>
        <p:spPr>
          <a:xfrm>
            <a:off x="1390106" y="-241987"/>
            <a:ext cx="6933623" cy="2194008"/>
          </a:xfrm>
          <a:prstGeom prst="rect">
            <a:avLst/>
          </a:prstGeom>
        </p:spPr>
        <p:txBody>
          <a:bodyPr vert="horz" lIns="91440" tIns="45720" rIns="91440" bIns="45720" rtlCol="0" anchor="ctr">
            <a:noAutofit/>
          </a:bodyPr>
          <a:lstStyle>
            <a:lvl1pPr algn="ctr" defTabSz="408272" rtl="0" eaLnBrk="1" latinLnBrk="0" hangingPunct="1">
              <a:spcBef>
                <a:spcPct val="0"/>
              </a:spcBef>
              <a:buNone/>
              <a:defRPr sz="4315" b="0" i="0" kern="1200">
                <a:solidFill>
                  <a:schemeClr val="accent1"/>
                </a:solidFill>
                <a:latin typeface="Arial" panose="020B0604020202020204" pitchFamily="34" charset="0"/>
                <a:ea typeface="+mj-ea"/>
                <a:cs typeface="Arial" panose="020B0604020202020204" pitchFamily="34" charset="0"/>
              </a:defRPr>
            </a:lvl1pPr>
          </a:lstStyle>
          <a:p>
            <a:r>
              <a:rPr lang="en-US">
                <a:latin typeface="Gotham Bold" pitchFamily="50" charset="0"/>
              </a:rPr>
              <a:t>For project managers</a:t>
            </a:r>
          </a:p>
        </p:txBody>
      </p:sp>
      <p:pic>
        <p:nvPicPr>
          <p:cNvPr id="3" name="Image 2">
            <a:extLst>
              <a:ext uri="{FF2B5EF4-FFF2-40B4-BE49-F238E27FC236}">
                <a16:creationId xmlns:a16="http://schemas.microsoft.com/office/drawing/2014/main" id="{84BB1372-3339-40E6-B932-5816BEA4A171}"/>
              </a:ext>
            </a:extLst>
          </p:cNvPr>
          <p:cNvPicPr>
            <a:picLocks noChangeAspect="1"/>
          </p:cNvPicPr>
          <p:nvPr/>
        </p:nvPicPr>
        <p:blipFill>
          <a:blip r:embed="rId2"/>
          <a:stretch>
            <a:fillRect/>
          </a:stretch>
        </p:blipFill>
        <p:spPr>
          <a:xfrm>
            <a:off x="1795999" y="2351335"/>
            <a:ext cx="2908624" cy="2667782"/>
          </a:xfrm>
          <a:prstGeom prst="rect">
            <a:avLst/>
          </a:prstGeom>
        </p:spPr>
      </p:pic>
      <p:pic>
        <p:nvPicPr>
          <p:cNvPr id="10" name="Image 9" descr="Une image contenant capture d’écran&#10;&#10;Description générée automatiquement">
            <a:extLst>
              <a:ext uri="{FF2B5EF4-FFF2-40B4-BE49-F238E27FC236}">
                <a16:creationId xmlns:a16="http://schemas.microsoft.com/office/drawing/2014/main" id="{58603045-ED33-4715-9998-CCFA57819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471" y="2021489"/>
            <a:ext cx="1849741" cy="2937542"/>
          </a:xfrm>
          <a:prstGeom prst="rect">
            <a:avLst/>
          </a:prstGeom>
        </p:spPr>
      </p:pic>
    </p:spTree>
    <p:extLst>
      <p:ext uri="{BB962C8B-B14F-4D97-AF65-F5344CB8AC3E}">
        <p14:creationId xmlns:p14="http://schemas.microsoft.com/office/powerpoint/2010/main" val="17307258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C46980-309F-4DEE-954F-211D85EC8306}"/>
              </a:ext>
            </a:extLst>
          </p:cNvPr>
          <p:cNvSpPr>
            <a:spLocks noGrp="1"/>
          </p:cNvSpPr>
          <p:nvPr>
            <p:ph type="title"/>
          </p:nvPr>
        </p:nvSpPr>
        <p:spPr>
          <a:xfrm>
            <a:off x="30255" y="300036"/>
            <a:ext cx="5503558" cy="969449"/>
          </a:xfrm>
        </p:spPr>
        <p:txBody>
          <a:bodyPr/>
          <a:lstStyle/>
          <a:p>
            <a:r>
              <a:rPr lang="en-US">
                <a:solidFill>
                  <a:schemeClr val="accent4"/>
                </a:solidFill>
              </a:rPr>
              <a:t>Version</a:t>
            </a:r>
            <a:r>
              <a:rPr lang="en-US"/>
              <a:t> Differences - </a:t>
            </a:r>
            <a:r>
              <a:rPr lang="en-US">
                <a:solidFill>
                  <a:schemeClr val="accent4"/>
                </a:solidFill>
              </a:rPr>
              <a:t>1.3.4</a:t>
            </a:r>
            <a:endParaRPr lang="en-US">
              <a:solidFill>
                <a:schemeClr val="accent4"/>
              </a:solidFill>
              <a:latin typeface="Gotham Book" panose="02000604040000020004" pitchFamily="50" charset="0"/>
            </a:endParaRPr>
          </a:p>
        </p:txBody>
      </p:sp>
      <p:pic>
        <p:nvPicPr>
          <p:cNvPr id="7" name="Picture 6">
            <a:extLst>
              <a:ext uri="{FF2B5EF4-FFF2-40B4-BE49-F238E27FC236}">
                <a16:creationId xmlns:a16="http://schemas.microsoft.com/office/drawing/2014/main" id="{E5E51E27-95E2-42DA-9C4D-64E6D781CB84}"/>
              </a:ext>
            </a:extLst>
          </p:cNvPr>
          <p:cNvPicPr>
            <a:picLocks noChangeAspect="1"/>
          </p:cNvPicPr>
          <p:nvPr/>
        </p:nvPicPr>
        <p:blipFill>
          <a:blip r:embed="rId2"/>
          <a:stretch>
            <a:fillRect/>
          </a:stretch>
        </p:blipFill>
        <p:spPr>
          <a:xfrm>
            <a:off x="1850022" y="1123692"/>
            <a:ext cx="2030799" cy="2338497"/>
          </a:xfrm>
          <a:prstGeom prst="rect">
            <a:avLst/>
          </a:prstGeom>
        </p:spPr>
      </p:pic>
      <p:sp>
        <p:nvSpPr>
          <p:cNvPr id="12" name="Content Placeholder 9">
            <a:extLst>
              <a:ext uri="{FF2B5EF4-FFF2-40B4-BE49-F238E27FC236}">
                <a16:creationId xmlns:a16="http://schemas.microsoft.com/office/drawing/2014/main" id="{84483932-14FF-48D5-AA36-A9D97E70273A}"/>
              </a:ext>
            </a:extLst>
          </p:cNvPr>
          <p:cNvSpPr txBox="1">
            <a:spLocks/>
          </p:cNvSpPr>
          <p:nvPr/>
        </p:nvSpPr>
        <p:spPr>
          <a:xfrm>
            <a:off x="1610849" y="3555833"/>
            <a:ext cx="2509147" cy="1124540"/>
          </a:xfrm>
          <a:prstGeom prst="rect">
            <a:avLst/>
          </a:prstGeom>
        </p:spPr>
        <p:txBody>
          <a:bodyPr/>
          <a:lstStyle>
            <a:lvl1pPr marL="0" indent="0" algn="ctr" rtl="0" eaLnBrk="0" fontAlgn="base" hangingPunct="0">
              <a:spcBef>
                <a:spcPct val="20000"/>
              </a:spcBef>
              <a:spcAft>
                <a:spcPct val="0"/>
              </a:spcAft>
              <a:buNone/>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285750" indent="-285750" algn="l">
              <a:buFont typeface="Arial" panose="020B0604020202020204" pitchFamily="34" charset="0"/>
              <a:buChar char="•"/>
            </a:pPr>
            <a:r>
              <a:rPr lang="en-US" sz="1100" kern="0"/>
              <a:t>Same library for several years.</a:t>
            </a:r>
          </a:p>
          <a:p>
            <a:pPr marL="285750" indent="-285750" algn="l">
              <a:buFont typeface="Arial" panose="020B0604020202020204" pitchFamily="34" charset="0"/>
              <a:buChar char="•"/>
            </a:pPr>
            <a:r>
              <a:rPr lang="en-US" sz="1100" kern="0"/>
              <a:t>Packages bundled within the library categories</a:t>
            </a:r>
          </a:p>
          <a:p>
            <a:pPr marL="285750" indent="-285750" algn="l">
              <a:buFont typeface="Arial" panose="020B0604020202020204" pitchFamily="34" charset="0"/>
              <a:buChar char="•"/>
            </a:pPr>
            <a:endParaRPr lang="en-US" sz="1100" kern="0"/>
          </a:p>
        </p:txBody>
      </p:sp>
      <p:pic>
        <p:nvPicPr>
          <p:cNvPr id="8" name="Picture 7">
            <a:extLst>
              <a:ext uri="{FF2B5EF4-FFF2-40B4-BE49-F238E27FC236}">
                <a16:creationId xmlns:a16="http://schemas.microsoft.com/office/drawing/2014/main" id="{CEDEFECF-B122-4392-8F38-6F82EC29DDF0}"/>
              </a:ext>
            </a:extLst>
          </p:cNvPr>
          <p:cNvPicPr>
            <a:picLocks noChangeAspect="1"/>
          </p:cNvPicPr>
          <p:nvPr/>
        </p:nvPicPr>
        <p:blipFill>
          <a:blip r:embed="rId3"/>
          <a:stretch>
            <a:fillRect/>
          </a:stretch>
        </p:blipFill>
        <p:spPr>
          <a:xfrm>
            <a:off x="6524090" y="1758061"/>
            <a:ext cx="2333514" cy="1704128"/>
          </a:xfrm>
          <a:prstGeom prst="rect">
            <a:avLst/>
          </a:prstGeom>
        </p:spPr>
      </p:pic>
      <p:sp>
        <p:nvSpPr>
          <p:cNvPr id="15" name="Content Placeholder 9">
            <a:extLst>
              <a:ext uri="{FF2B5EF4-FFF2-40B4-BE49-F238E27FC236}">
                <a16:creationId xmlns:a16="http://schemas.microsoft.com/office/drawing/2014/main" id="{E63A7A51-1C84-4C9C-9AA0-ACD64B090ACA}"/>
              </a:ext>
            </a:extLst>
          </p:cNvPr>
          <p:cNvSpPr txBox="1">
            <a:spLocks/>
          </p:cNvSpPr>
          <p:nvPr/>
        </p:nvSpPr>
        <p:spPr>
          <a:xfrm>
            <a:off x="6436274" y="3555666"/>
            <a:ext cx="2509147" cy="1124540"/>
          </a:xfrm>
          <a:prstGeom prst="rect">
            <a:avLst/>
          </a:prstGeom>
        </p:spPr>
        <p:txBody>
          <a:bodyPr/>
          <a:lstStyle>
            <a:lvl1pPr marL="0" indent="0" algn="ctr" rtl="0" eaLnBrk="0" fontAlgn="base" hangingPunct="0">
              <a:spcBef>
                <a:spcPct val="20000"/>
              </a:spcBef>
              <a:spcAft>
                <a:spcPct val="0"/>
              </a:spcAft>
              <a:buNone/>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285750" indent="-285750" algn="l">
              <a:buFont typeface="Arial" panose="020B0604020202020204" pitchFamily="34" charset="0"/>
              <a:buChar char="•"/>
            </a:pPr>
            <a:r>
              <a:rPr lang="en-US" sz="1100" kern="0"/>
              <a:t>XML-Based file format</a:t>
            </a:r>
          </a:p>
          <a:p>
            <a:pPr marL="285750" indent="-285750" algn="l">
              <a:buFont typeface="Arial" panose="020B0604020202020204" pitchFamily="34" charset="0"/>
              <a:buChar char="•"/>
            </a:pPr>
            <a:r>
              <a:rPr lang="en-US" sz="1100" kern="0"/>
              <a:t>Note the “&lt;&gt;”</a:t>
            </a:r>
          </a:p>
          <a:p>
            <a:pPr marL="285750" indent="-285750" algn="l">
              <a:buFont typeface="Arial" panose="020B0604020202020204" pitchFamily="34" charset="0"/>
              <a:buChar char="•"/>
            </a:pPr>
            <a:endParaRPr lang="en-US" sz="1100" kern="0"/>
          </a:p>
        </p:txBody>
      </p:sp>
      <p:pic>
        <p:nvPicPr>
          <p:cNvPr id="16" name="Picture 15">
            <a:extLst>
              <a:ext uri="{FF2B5EF4-FFF2-40B4-BE49-F238E27FC236}">
                <a16:creationId xmlns:a16="http://schemas.microsoft.com/office/drawing/2014/main" id="{C3256AF3-AB75-44B7-99EA-179EB105F16D}"/>
              </a:ext>
            </a:extLst>
          </p:cNvPr>
          <p:cNvPicPr>
            <a:picLocks noChangeAspect="1"/>
          </p:cNvPicPr>
          <p:nvPr/>
        </p:nvPicPr>
        <p:blipFill>
          <a:blip r:embed="rId4"/>
          <a:stretch>
            <a:fillRect/>
          </a:stretch>
        </p:blipFill>
        <p:spPr>
          <a:xfrm>
            <a:off x="4473300" y="2582504"/>
            <a:ext cx="1458311" cy="896451"/>
          </a:xfrm>
          <a:prstGeom prst="rect">
            <a:avLst/>
          </a:prstGeom>
        </p:spPr>
      </p:pic>
      <p:sp>
        <p:nvSpPr>
          <p:cNvPr id="17" name="Content Placeholder 9">
            <a:extLst>
              <a:ext uri="{FF2B5EF4-FFF2-40B4-BE49-F238E27FC236}">
                <a16:creationId xmlns:a16="http://schemas.microsoft.com/office/drawing/2014/main" id="{AEC32283-16CE-44D4-9330-4F31DD8C042B}"/>
              </a:ext>
            </a:extLst>
          </p:cNvPr>
          <p:cNvSpPr txBox="1">
            <a:spLocks/>
          </p:cNvSpPr>
          <p:nvPr/>
        </p:nvSpPr>
        <p:spPr>
          <a:xfrm>
            <a:off x="4119996" y="3558885"/>
            <a:ext cx="2509147" cy="1124540"/>
          </a:xfrm>
          <a:prstGeom prst="rect">
            <a:avLst/>
          </a:prstGeom>
        </p:spPr>
        <p:txBody>
          <a:bodyPr/>
          <a:lstStyle>
            <a:lvl1pPr marL="0" indent="0" algn="ctr" rtl="0" eaLnBrk="0" fontAlgn="base" hangingPunct="0">
              <a:spcBef>
                <a:spcPct val="20000"/>
              </a:spcBef>
              <a:spcAft>
                <a:spcPct val="0"/>
              </a:spcAft>
              <a:buNone/>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285750" indent="-285750" algn="l">
              <a:buFont typeface="Arial" panose="020B0604020202020204" pitchFamily="34" charset="0"/>
              <a:buChar char="•"/>
            </a:pPr>
            <a:r>
              <a:rPr lang="en-US" sz="1100" kern="0"/>
              <a:t>Node in Dynamo 1.3.3</a:t>
            </a:r>
          </a:p>
          <a:p>
            <a:pPr marL="285750" indent="-285750" algn="l">
              <a:buFont typeface="Arial" panose="020B0604020202020204" pitchFamily="34" charset="0"/>
              <a:buChar char="•"/>
            </a:pPr>
            <a:endParaRPr lang="en-US" sz="1100" kern="0"/>
          </a:p>
        </p:txBody>
      </p:sp>
    </p:spTree>
    <p:extLst>
      <p:ext uri="{BB962C8B-B14F-4D97-AF65-F5344CB8AC3E}">
        <p14:creationId xmlns:p14="http://schemas.microsoft.com/office/powerpoint/2010/main" val="337706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503138"/>
            <a:ext cx="6363785" cy="1270214"/>
          </a:xfrm>
        </p:spPr>
        <p:txBody>
          <a:bodyPr>
            <a:noAutofit/>
          </a:bodyPr>
          <a:lstStyle/>
          <a:p>
            <a:r>
              <a:rPr lang="en-US">
                <a:latin typeface="Gotham Bold" pitchFamily="50" charset="0"/>
              </a:rPr>
              <a:t>Nomenclature</a:t>
            </a:r>
          </a:p>
        </p:txBody>
      </p:sp>
      <p:pic>
        <p:nvPicPr>
          <p:cNvPr id="1030" name="Picture 6">
            <a:extLst>
              <a:ext uri="{FF2B5EF4-FFF2-40B4-BE49-F238E27FC236}">
                <a16:creationId xmlns:a16="http://schemas.microsoft.com/office/drawing/2014/main" id="{C48E661A-C24F-417A-B7EF-F9D36CFE7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346" y="2945714"/>
            <a:ext cx="1503309" cy="1503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49706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A0B031D-D19E-4F07-A909-3161A0EA49C2}"/>
              </a:ext>
            </a:extLst>
          </p:cNvPr>
          <p:cNvPicPr>
            <a:picLocks noGrp="1" noChangeAspect="1"/>
          </p:cNvPicPr>
          <p:nvPr>
            <p:ph type="pic" sz="quarter" idx="11"/>
          </p:nvPr>
        </p:nvPicPr>
        <p:blipFill>
          <a:blip r:embed="rId2">
            <a:alphaModFix amt="50000"/>
            <a:extLst>
              <a:ext uri="{28A0092B-C50C-407E-A947-70E740481C1C}">
                <a14:useLocalDpi xmlns:a14="http://schemas.microsoft.com/office/drawing/2010/main" val="0"/>
              </a:ext>
            </a:extLst>
          </a:blip>
          <a:srcRect/>
          <a:stretch/>
        </p:blipFill>
        <p:spPr>
          <a:xfrm>
            <a:off x="0" y="0"/>
            <a:ext cx="9144000" cy="5143500"/>
          </a:xfrm>
          <a:solidFill>
            <a:schemeClr val="accent1">
              <a:alpha val="40000"/>
            </a:schemeClr>
          </a:solidFill>
          <a:ln>
            <a:noFill/>
          </a:ln>
        </p:spPr>
      </p:pic>
      <p:sp>
        <p:nvSpPr>
          <p:cNvPr id="4" name="Title 3"/>
          <p:cNvSpPr>
            <a:spLocks noGrp="1"/>
          </p:cNvSpPr>
          <p:nvPr>
            <p:ph type="title"/>
          </p:nvPr>
        </p:nvSpPr>
        <p:spPr>
          <a:xfrm>
            <a:off x="1085225" y="2128526"/>
            <a:ext cx="6973551" cy="886448"/>
          </a:xfrm>
          <a:solidFill>
            <a:schemeClr val="bg2">
              <a:lumMod val="10000"/>
            </a:schemeClr>
          </a:solidFill>
        </p:spPr>
        <p:txBody>
          <a:bodyPr>
            <a:noAutofit/>
          </a:bodyPr>
          <a:lstStyle/>
          <a:p>
            <a:r>
              <a:rPr lang="en-US" sz="4690" b="1"/>
              <a:t>shippable scripts</a:t>
            </a:r>
          </a:p>
        </p:txBody>
      </p:sp>
    </p:spTree>
    <p:extLst>
      <p:ext uri="{BB962C8B-B14F-4D97-AF65-F5344CB8AC3E}">
        <p14:creationId xmlns:p14="http://schemas.microsoft.com/office/powerpoint/2010/main" val="26208751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503138"/>
            <a:ext cx="6363785" cy="1270214"/>
          </a:xfrm>
        </p:spPr>
        <p:txBody>
          <a:bodyPr>
            <a:noAutofit/>
          </a:bodyPr>
          <a:lstStyle/>
          <a:p>
            <a:r>
              <a:rPr lang="en-US">
                <a:latin typeface="Gotham Bold" pitchFamily="50" charset="0"/>
              </a:rPr>
              <a:t>Graph Building Strategies</a:t>
            </a:r>
          </a:p>
        </p:txBody>
      </p:sp>
      <p:pic>
        <p:nvPicPr>
          <p:cNvPr id="1030" name="Picture 6">
            <a:extLst>
              <a:ext uri="{FF2B5EF4-FFF2-40B4-BE49-F238E27FC236}">
                <a16:creationId xmlns:a16="http://schemas.microsoft.com/office/drawing/2014/main" id="{C48E661A-C24F-417A-B7EF-F9D36CFE7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346" y="2945714"/>
            <a:ext cx="1503309" cy="1503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26333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Gotham Bold" pitchFamily="50" charset="0"/>
              </a:rPr>
              <a:t>Strategy: Dynamo Template</a:t>
            </a:r>
          </a:p>
        </p:txBody>
      </p:sp>
      <p:pic>
        <p:nvPicPr>
          <p:cNvPr id="7" name="Picture 6">
            <a:extLst>
              <a:ext uri="{FF2B5EF4-FFF2-40B4-BE49-F238E27FC236}">
                <a16:creationId xmlns:a16="http://schemas.microsoft.com/office/drawing/2014/main" id="{CFF2D124-0993-4653-BCDA-A7D4492C4206}"/>
              </a:ext>
            </a:extLst>
          </p:cNvPr>
          <p:cNvPicPr>
            <a:picLocks noChangeAspect="1"/>
          </p:cNvPicPr>
          <p:nvPr/>
        </p:nvPicPr>
        <p:blipFill>
          <a:blip r:embed="rId2"/>
          <a:stretch>
            <a:fillRect/>
          </a:stretch>
        </p:blipFill>
        <p:spPr>
          <a:xfrm>
            <a:off x="3668240" y="1285978"/>
            <a:ext cx="3871491" cy="627522"/>
          </a:xfrm>
          <a:prstGeom prst="rect">
            <a:avLst/>
          </a:prstGeom>
        </p:spPr>
      </p:pic>
      <p:pic>
        <p:nvPicPr>
          <p:cNvPr id="8" name="Picture 7">
            <a:extLst>
              <a:ext uri="{FF2B5EF4-FFF2-40B4-BE49-F238E27FC236}">
                <a16:creationId xmlns:a16="http://schemas.microsoft.com/office/drawing/2014/main" id="{F7A233D1-5147-4D32-902F-0DC8A757DDDA}"/>
              </a:ext>
            </a:extLst>
          </p:cNvPr>
          <p:cNvPicPr>
            <a:picLocks noChangeAspect="1"/>
          </p:cNvPicPr>
          <p:nvPr/>
        </p:nvPicPr>
        <p:blipFill rotWithShape="1">
          <a:blip r:embed="rId3"/>
          <a:srcRect l="53952" t="69927"/>
          <a:stretch/>
        </p:blipFill>
        <p:spPr>
          <a:xfrm>
            <a:off x="1231111" y="1210997"/>
            <a:ext cx="1767631" cy="1437993"/>
          </a:xfrm>
          <a:prstGeom prst="rect">
            <a:avLst/>
          </a:prstGeom>
        </p:spPr>
      </p:pic>
      <p:pic>
        <p:nvPicPr>
          <p:cNvPr id="9" name="Picture 8">
            <a:extLst>
              <a:ext uri="{FF2B5EF4-FFF2-40B4-BE49-F238E27FC236}">
                <a16:creationId xmlns:a16="http://schemas.microsoft.com/office/drawing/2014/main" id="{7E38B09B-171C-48E1-8CF5-FAF657CA0A8A}"/>
              </a:ext>
            </a:extLst>
          </p:cNvPr>
          <p:cNvPicPr>
            <a:picLocks noChangeAspect="1"/>
          </p:cNvPicPr>
          <p:nvPr/>
        </p:nvPicPr>
        <p:blipFill>
          <a:blip r:embed="rId4"/>
          <a:stretch>
            <a:fillRect/>
          </a:stretch>
        </p:blipFill>
        <p:spPr>
          <a:xfrm>
            <a:off x="3615650" y="2657831"/>
            <a:ext cx="3924081" cy="2145982"/>
          </a:xfrm>
          <a:prstGeom prst="rect">
            <a:avLst/>
          </a:prstGeom>
        </p:spPr>
      </p:pic>
      <p:cxnSp>
        <p:nvCxnSpPr>
          <p:cNvPr id="12" name="Connector: Curved 11">
            <a:extLst>
              <a:ext uri="{FF2B5EF4-FFF2-40B4-BE49-F238E27FC236}">
                <a16:creationId xmlns:a16="http://schemas.microsoft.com/office/drawing/2014/main" id="{6F3325A1-15B9-478C-825A-767494B5CAFF}"/>
              </a:ext>
            </a:extLst>
          </p:cNvPr>
          <p:cNvCxnSpPr>
            <a:cxnSpLocks/>
          </p:cNvCxnSpPr>
          <p:nvPr/>
        </p:nvCxnSpPr>
        <p:spPr bwMode="auto">
          <a:xfrm>
            <a:off x="2348711" y="1425346"/>
            <a:ext cx="1971040" cy="379307"/>
          </a:xfrm>
          <a:prstGeom prst="curvedConnector3">
            <a:avLst>
              <a:gd name="adj1" fmla="val 23883"/>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68908AC5-7070-4FA4-840E-D7DD1D1F95ED}"/>
              </a:ext>
            </a:extLst>
          </p:cNvPr>
          <p:cNvCxnSpPr>
            <a:cxnSpLocks/>
          </p:cNvCxnSpPr>
          <p:nvPr/>
        </p:nvCxnSpPr>
        <p:spPr bwMode="auto">
          <a:xfrm rot="5400000">
            <a:off x="5322965" y="2184719"/>
            <a:ext cx="2035353" cy="1525901"/>
          </a:xfrm>
          <a:prstGeom prst="curvedConnector3">
            <a:avLst>
              <a:gd name="adj1" fmla="val 50000"/>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73585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E38BA-9E38-4F9B-BEBA-7FD2D6870E63}"/>
              </a:ext>
            </a:extLst>
          </p:cNvPr>
          <p:cNvSpPr>
            <a:spLocks noGrp="1"/>
          </p:cNvSpPr>
          <p:nvPr>
            <p:ph type="title"/>
          </p:nvPr>
        </p:nvSpPr>
        <p:spPr/>
        <p:txBody>
          <a:bodyPr/>
          <a:lstStyle/>
          <a:p>
            <a:r>
              <a:rPr lang="en-US">
                <a:solidFill>
                  <a:schemeClr val="tx2"/>
                </a:solidFill>
              </a:rPr>
              <a:t>Strategy</a:t>
            </a:r>
            <a:r>
              <a:rPr lang="en-US"/>
              <a:t> Annotating Nodes</a:t>
            </a:r>
          </a:p>
        </p:txBody>
      </p:sp>
      <p:sp>
        <p:nvSpPr>
          <p:cNvPr id="3" name="Content Placeholder 2">
            <a:extLst>
              <a:ext uri="{FF2B5EF4-FFF2-40B4-BE49-F238E27FC236}">
                <a16:creationId xmlns:a16="http://schemas.microsoft.com/office/drawing/2014/main" id="{1895F378-C466-44D6-8E33-B0157E7424C3}"/>
              </a:ext>
            </a:extLst>
          </p:cNvPr>
          <p:cNvSpPr>
            <a:spLocks noGrp="1"/>
          </p:cNvSpPr>
          <p:nvPr>
            <p:ph idx="1"/>
          </p:nvPr>
        </p:nvSpPr>
        <p:spPr>
          <a:xfrm>
            <a:off x="1748118" y="1479176"/>
            <a:ext cx="4499623" cy="2878815"/>
          </a:xfrm>
        </p:spPr>
        <p:txBody>
          <a:bodyPr>
            <a:normAutofit fontScale="85000" lnSpcReduction="20000"/>
          </a:bodyPr>
          <a:lstStyle/>
          <a:p>
            <a:r>
              <a:rPr lang="en-US"/>
              <a:t>Notes are added above each node (</a:t>
            </a:r>
            <a:r>
              <a:rPr lang="en-US" err="1"/>
              <a:t>Ctrl+W</a:t>
            </a:r>
            <a:r>
              <a:rPr lang="en-US"/>
              <a:t> on Keyboard or from View Tab).</a:t>
            </a:r>
          </a:p>
          <a:p>
            <a:r>
              <a:rPr lang="en-US"/>
              <a:t>Standard is to start with “**” to indicate that it is a custom package note, (more on this in a bit).</a:t>
            </a:r>
          </a:p>
          <a:p>
            <a:r>
              <a:rPr lang="en-US"/>
              <a:t>But, am I really expecting you to do this for EVERY node?</a:t>
            </a:r>
          </a:p>
        </p:txBody>
      </p:sp>
      <p:pic>
        <p:nvPicPr>
          <p:cNvPr id="4" name="Picture 3">
            <a:extLst>
              <a:ext uri="{FF2B5EF4-FFF2-40B4-BE49-F238E27FC236}">
                <a16:creationId xmlns:a16="http://schemas.microsoft.com/office/drawing/2014/main" id="{D7083D48-BEFA-40BF-8468-60AF2326CF3A}"/>
              </a:ext>
            </a:extLst>
          </p:cNvPr>
          <p:cNvPicPr>
            <a:picLocks noChangeAspect="1"/>
          </p:cNvPicPr>
          <p:nvPr/>
        </p:nvPicPr>
        <p:blipFill>
          <a:blip r:embed="rId2"/>
          <a:stretch>
            <a:fillRect/>
          </a:stretch>
        </p:blipFill>
        <p:spPr>
          <a:xfrm>
            <a:off x="6469870" y="784760"/>
            <a:ext cx="2114671" cy="3245373"/>
          </a:xfrm>
          <a:prstGeom prst="rect">
            <a:avLst/>
          </a:prstGeom>
        </p:spPr>
      </p:pic>
    </p:spTree>
    <p:extLst>
      <p:ext uri="{BB962C8B-B14F-4D97-AF65-F5344CB8AC3E}">
        <p14:creationId xmlns:p14="http://schemas.microsoft.com/office/powerpoint/2010/main" val="817280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699F-EC3F-4B05-817B-56D4C08D6D09}"/>
              </a:ext>
            </a:extLst>
          </p:cNvPr>
          <p:cNvSpPr>
            <a:spLocks noGrp="1"/>
          </p:cNvSpPr>
          <p:nvPr>
            <p:ph type="title"/>
          </p:nvPr>
        </p:nvSpPr>
        <p:spPr>
          <a:xfrm>
            <a:off x="30255" y="300036"/>
            <a:ext cx="5462918" cy="969449"/>
          </a:xfrm>
        </p:spPr>
        <p:txBody>
          <a:bodyPr/>
          <a:lstStyle/>
          <a:p>
            <a:r>
              <a:rPr lang="en-US">
                <a:solidFill>
                  <a:schemeClr val="tx2"/>
                </a:solidFill>
              </a:rPr>
              <a:t>Yes I am</a:t>
            </a:r>
            <a:r>
              <a:rPr lang="en-US"/>
              <a:t>. enter package usage doge</a:t>
            </a:r>
          </a:p>
        </p:txBody>
      </p:sp>
      <p:pic>
        <p:nvPicPr>
          <p:cNvPr id="7" name="Picture 6">
            <a:extLst>
              <a:ext uri="{FF2B5EF4-FFF2-40B4-BE49-F238E27FC236}">
                <a16:creationId xmlns:a16="http://schemas.microsoft.com/office/drawing/2014/main" id="{27D3D767-AF0C-496B-A24F-2CEFF4735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8530" y="1269485"/>
            <a:ext cx="7120633" cy="3790195"/>
          </a:xfrm>
          <a:prstGeom prst="rect">
            <a:avLst/>
          </a:prstGeom>
        </p:spPr>
      </p:pic>
    </p:spTree>
    <p:extLst>
      <p:ext uri="{BB962C8B-B14F-4D97-AF65-F5344CB8AC3E}">
        <p14:creationId xmlns:p14="http://schemas.microsoft.com/office/powerpoint/2010/main" val="3006496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503138"/>
            <a:ext cx="6363785" cy="1270214"/>
          </a:xfrm>
        </p:spPr>
        <p:txBody>
          <a:bodyPr>
            <a:noAutofit/>
          </a:bodyPr>
          <a:lstStyle/>
          <a:p>
            <a:r>
              <a:rPr lang="en-US">
                <a:latin typeface="Gotham Bold" pitchFamily="50" charset="0"/>
              </a:rPr>
              <a:t>History of Dynamo Player</a:t>
            </a:r>
          </a:p>
        </p:txBody>
      </p:sp>
      <p:pic>
        <p:nvPicPr>
          <p:cNvPr id="4" name="Graphic 3" descr="Books">
            <a:extLst>
              <a:ext uri="{FF2B5EF4-FFF2-40B4-BE49-F238E27FC236}">
                <a16:creationId xmlns:a16="http://schemas.microsoft.com/office/drawing/2014/main" id="{8CD0D012-5B14-4749-88AD-1C5F052C5F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99711" y="2918395"/>
            <a:ext cx="1144577" cy="1144577"/>
          </a:xfrm>
          <a:prstGeom prst="rect">
            <a:avLst/>
          </a:prstGeom>
        </p:spPr>
      </p:pic>
    </p:spTree>
    <p:extLst>
      <p:ext uri="{BB962C8B-B14F-4D97-AF65-F5344CB8AC3E}">
        <p14:creationId xmlns:p14="http://schemas.microsoft.com/office/powerpoint/2010/main" val="279671240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Gotham Bold" pitchFamily="50" charset="0"/>
              </a:rPr>
              <a:t>Revit 2017 Version</a:t>
            </a:r>
          </a:p>
        </p:txBody>
      </p:sp>
      <p:sp>
        <p:nvSpPr>
          <p:cNvPr id="3" name="Text Placeholder 2"/>
          <p:cNvSpPr>
            <a:spLocks noGrp="1"/>
          </p:cNvSpPr>
          <p:nvPr>
            <p:ph type="body" sz="quarter" idx="13"/>
          </p:nvPr>
        </p:nvSpPr>
        <p:spPr/>
        <p:txBody>
          <a:bodyPr/>
          <a:lstStyle/>
          <a:p>
            <a:r>
              <a:rPr lang="en-US">
                <a:latin typeface="Gotham Book" panose="02000604040000020004" pitchFamily="50" charset="0"/>
              </a:rPr>
              <a:t>Revit 2017 introduced “Dynamo Player”, yay! Now we can push buttons to run our graphs! </a:t>
            </a:r>
            <a:r>
              <a:rPr lang="en-US" i="1">
                <a:latin typeface="Gotham Book" panose="02000604040000020004" pitchFamily="50" charset="0"/>
              </a:rPr>
              <a:t>But without inputs..</a:t>
            </a:r>
          </a:p>
          <a:p>
            <a:endParaRPr lang="en-US">
              <a:latin typeface="Gotham Book" panose="02000604040000020004" pitchFamily="50" charset="0"/>
            </a:endParaRPr>
          </a:p>
        </p:txBody>
      </p:sp>
      <p:sp>
        <p:nvSpPr>
          <p:cNvPr id="5" name="Text Placeholder 4"/>
          <p:cNvSpPr>
            <a:spLocks noGrp="1"/>
          </p:cNvSpPr>
          <p:nvPr>
            <p:ph type="body" sz="quarter" idx="15"/>
          </p:nvPr>
        </p:nvSpPr>
        <p:spPr/>
        <p:txBody>
          <a:bodyPr/>
          <a:lstStyle/>
          <a:p>
            <a:r>
              <a:rPr lang="en-US">
                <a:latin typeface="Gotham Book" panose="02000604040000020004" pitchFamily="50" charset="0"/>
              </a:rPr>
              <a:t>Revit 2018.1 updated Dynamo Player to allow inputs. </a:t>
            </a:r>
            <a:r>
              <a:rPr lang="en-US" err="1">
                <a:latin typeface="Gotham Book" panose="02000604040000020004" pitchFamily="50" charset="0"/>
              </a:rPr>
              <a:t>Ahhh</a:t>
            </a:r>
            <a:r>
              <a:rPr lang="en-US">
                <a:latin typeface="Gotham Book" panose="02000604040000020004" pitchFamily="50" charset="0"/>
              </a:rPr>
              <a:t>, thank goodness. </a:t>
            </a:r>
          </a:p>
        </p:txBody>
      </p:sp>
      <p:sp>
        <p:nvSpPr>
          <p:cNvPr id="7" name="Text Placeholder 6"/>
          <p:cNvSpPr>
            <a:spLocks noGrp="1"/>
          </p:cNvSpPr>
          <p:nvPr>
            <p:ph type="body" sz="quarter" idx="17"/>
          </p:nvPr>
        </p:nvSpPr>
        <p:spPr/>
        <p:txBody>
          <a:bodyPr/>
          <a:lstStyle/>
          <a:p>
            <a:r>
              <a:rPr lang="en-US">
                <a:latin typeface="Gotham Bold" pitchFamily="50" charset="0"/>
              </a:rPr>
              <a:t>Revit 2018.1 Version</a:t>
            </a:r>
          </a:p>
        </p:txBody>
      </p:sp>
      <p:pic>
        <p:nvPicPr>
          <p:cNvPr id="10" name="Picture 9">
            <a:extLst>
              <a:ext uri="{FF2B5EF4-FFF2-40B4-BE49-F238E27FC236}">
                <a16:creationId xmlns:a16="http://schemas.microsoft.com/office/drawing/2014/main" id="{F64D6151-C96E-4441-8686-AF70E6D7EC43}"/>
              </a:ext>
            </a:extLst>
          </p:cNvPr>
          <p:cNvPicPr>
            <a:picLocks noChangeAspect="1"/>
          </p:cNvPicPr>
          <p:nvPr/>
        </p:nvPicPr>
        <p:blipFill rotWithShape="1">
          <a:blip r:embed="rId2">
            <a:extLst>
              <a:ext uri="{28A0092B-C50C-407E-A947-70E740481C1C}">
                <a14:useLocalDpi xmlns:a14="http://schemas.microsoft.com/office/drawing/2010/main" val="0"/>
              </a:ext>
            </a:extLst>
          </a:blip>
          <a:srcRect b="8232"/>
          <a:stretch/>
        </p:blipFill>
        <p:spPr>
          <a:xfrm>
            <a:off x="367468" y="101842"/>
            <a:ext cx="3156886" cy="2469908"/>
          </a:xfrm>
          <a:prstGeom prst="rect">
            <a:avLst/>
          </a:prstGeom>
        </p:spPr>
      </p:pic>
      <p:pic>
        <p:nvPicPr>
          <p:cNvPr id="11" name="Picture 10">
            <a:extLst>
              <a:ext uri="{FF2B5EF4-FFF2-40B4-BE49-F238E27FC236}">
                <a16:creationId xmlns:a16="http://schemas.microsoft.com/office/drawing/2014/main" id="{BADDDD13-F971-435E-99B5-21652F6978A6}"/>
              </a:ext>
            </a:extLst>
          </p:cNvPr>
          <p:cNvPicPr>
            <a:picLocks noChangeAspect="1"/>
          </p:cNvPicPr>
          <p:nvPr/>
        </p:nvPicPr>
        <p:blipFill rotWithShape="1">
          <a:blip r:embed="rId3">
            <a:extLst>
              <a:ext uri="{28A0092B-C50C-407E-A947-70E740481C1C}">
                <a14:useLocalDpi xmlns:a14="http://schemas.microsoft.com/office/drawing/2010/main" val="0"/>
              </a:ext>
            </a:extLst>
          </a:blip>
          <a:srcRect b="37388"/>
          <a:stretch/>
        </p:blipFill>
        <p:spPr>
          <a:xfrm>
            <a:off x="4572000" y="101842"/>
            <a:ext cx="3339183" cy="2469908"/>
          </a:xfrm>
          <a:prstGeom prst="rect">
            <a:avLst/>
          </a:prstGeom>
        </p:spPr>
      </p:pic>
    </p:spTree>
    <p:extLst>
      <p:ext uri="{BB962C8B-B14F-4D97-AF65-F5344CB8AC3E}">
        <p14:creationId xmlns:p14="http://schemas.microsoft.com/office/powerpoint/2010/main" val="277375323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Gotham Bold" pitchFamily="50" charset="0"/>
              </a:rPr>
              <a:t>Considerations</a:t>
            </a:r>
          </a:p>
        </p:txBody>
      </p:sp>
      <p:sp>
        <p:nvSpPr>
          <p:cNvPr id="7" name="Content Placeholder 2">
            <a:extLst>
              <a:ext uri="{FF2B5EF4-FFF2-40B4-BE49-F238E27FC236}">
                <a16:creationId xmlns:a16="http://schemas.microsoft.com/office/drawing/2014/main" id="{D324F0D2-6AAE-4AD6-B7CF-4D639B6E223C}"/>
              </a:ext>
            </a:extLst>
          </p:cNvPr>
          <p:cNvSpPr txBox="1">
            <a:spLocks/>
          </p:cNvSpPr>
          <p:nvPr/>
        </p:nvSpPr>
        <p:spPr>
          <a:xfrm>
            <a:off x="1044472" y="4276564"/>
            <a:ext cx="5147135" cy="349624"/>
          </a:xfrm>
          <a:prstGeom prst="rect">
            <a:avLst/>
          </a:prstGeom>
        </p:spPr>
        <p:txBody>
          <a:bodyPr/>
          <a:lstStyle>
            <a:lvl1pPr marL="177492" indent="-177492" algn="l" defTabSz="408272" rtl="0" eaLnBrk="1" latinLnBrk="0" hangingPunct="1">
              <a:lnSpc>
                <a:spcPct val="140000"/>
              </a:lnSpc>
              <a:spcBef>
                <a:spcPct val="20000"/>
              </a:spcBef>
              <a:buClr>
                <a:schemeClr val="accent1"/>
              </a:buClr>
              <a:buFont typeface="Arial"/>
              <a:buChar char="•"/>
              <a:tabLst/>
              <a:defRPr sz="1126" b="0" i="0" kern="1200">
                <a:solidFill>
                  <a:schemeClr val="tx1"/>
                </a:solidFill>
                <a:latin typeface="Arial" panose="020B0604020202020204" pitchFamily="34" charset="0"/>
                <a:ea typeface="+mn-ea"/>
                <a:cs typeface="Arial" panose="020B0604020202020204" pitchFamily="34" charset="0"/>
              </a:defRPr>
            </a:lvl1pPr>
            <a:lvl2pPr marL="345454" indent="-167962" algn="l" defTabSz="408272" rtl="0" eaLnBrk="1" latinLnBrk="0" hangingPunct="1">
              <a:lnSpc>
                <a:spcPct val="140000"/>
              </a:lnSpc>
              <a:spcBef>
                <a:spcPct val="20000"/>
              </a:spcBef>
              <a:buClr>
                <a:schemeClr val="accent1"/>
              </a:buClr>
              <a:buFont typeface="Courier New"/>
              <a:buChar char="o"/>
              <a:tabLst/>
              <a:defRPr sz="1126" b="0" i="0" kern="1200">
                <a:solidFill>
                  <a:schemeClr val="tx1"/>
                </a:solidFill>
                <a:latin typeface="Arial" panose="020B0604020202020204" pitchFamily="34" charset="0"/>
                <a:ea typeface="+mn-ea"/>
                <a:cs typeface="Arial" panose="020B0604020202020204" pitchFamily="34" charset="0"/>
              </a:defRPr>
            </a:lvl2pPr>
            <a:lvl3pPr marL="522946" indent="-149498" algn="l" defTabSz="408272" rtl="0" eaLnBrk="1" latinLnBrk="0" hangingPunct="1">
              <a:lnSpc>
                <a:spcPct val="140000"/>
              </a:lnSpc>
              <a:spcBef>
                <a:spcPct val="20000"/>
              </a:spcBef>
              <a:buClr>
                <a:schemeClr val="accent1"/>
              </a:buClr>
              <a:buFont typeface="Wingdings" charset="2"/>
              <a:buChar char="§"/>
              <a:tabLst/>
              <a:defRPr sz="1126" b="0" i="0" kern="1200">
                <a:solidFill>
                  <a:schemeClr val="tx1"/>
                </a:solidFill>
                <a:latin typeface="Arial" panose="020B0604020202020204" pitchFamily="34" charset="0"/>
                <a:ea typeface="+mn-ea"/>
                <a:cs typeface="Arial" panose="020B0604020202020204" pitchFamily="34" charset="0"/>
              </a:defRPr>
            </a:lvl3pPr>
            <a:lvl4pPr marL="690908" indent="-167962" algn="l" defTabSz="408272" rtl="0" eaLnBrk="1" latinLnBrk="0" hangingPunct="1">
              <a:lnSpc>
                <a:spcPct val="140000"/>
              </a:lnSpc>
              <a:spcBef>
                <a:spcPct val="20000"/>
              </a:spcBef>
              <a:buClr>
                <a:schemeClr val="accent1"/>
              </a:buClr>
              <a:buFont typeface="Arial"/>
              <a:buChar char="•"/>
              <a:tabLst/>
              <a:defRPr sz="1126" b="0" i="0" kern="1200">
                <a:solidFill>
                  <a:schemeClr val="tx1"/>
                </a:solidFill>
                <a:latin typeface="Arial" panose="020B0604020202020204" pitchFamily="34" charset="0"/>
                <a:ea typeface="+mn-ea"/>
                <a:cs typeface="Arial" panose="020B0604020202020204" pitchFamily="34" charset="0"/>
              </a:defRPr>
            </a:lvl4pPr>
            <a:lvl5pPr marL="859466" indent="-168558" algn="l" defTabSz="408272" rtl="0" eaLnBrk="1" latinLnBrk="0" hangingPunct="1">
              <a:lnSpc>
                <a:spcPct val="140000"/>
              </a:lnSpc>
              <a:spcBef>
                <a:spcPct val="20000"/>
              </a:spcBef>
              <a:buClr>
                <a:schemeClr val="accent1"/>
              </a:buClr>
              <a:buFont typeface="Arial"/>
              <a:buChar char="•"/>
              <a:tabLst/>
              <a:defRPr sz="1126" b="0" i="0" kern="1200">
                <a:solidFill>
                  <a:schemeClr val="tx1"/>
                </a:solidFill>
                <a:latin typeface="Arial" panose="020B0604020202020204" pitchFamily="34" charset="0"/>
                <a:ea typeface="+mn-ea"/>
                <a:cs typeface="Arial" panose="020B0604020202020204" pitchFamily="34" charset="0"/>
              </a:defRPr>
            </a:lvl5pPr>
            <a:lvl6pPr marL="2245497" indent="-204136" algn="l" defTabSz="408272" rtl="0" eaLnBrk="1" latinLnBrk="0" hangingPunct="1">
              <a:spcBef>
                <a:spcPct val="20000"/>
              </a:spcBef>
              <a:buFont typeface="Arial"/>
              <a:buChar char="•"/>
              <a:defRPr sz="1801" kern="1200">
                <a:solidFill>
                  <a:schemeClr val="tx1"/>
                </a:solidFill>
                <a:latin typeface="+mn-lt"/>
                <a:ea typeface="+mn-ea"/>
                <a:cs typeface="+mn-cs"/>
              </a:defRPr>
            </a:lvl6pPr>
            <a:lvl7pPr marL="2653769" indent="-204136" algn="l" defTabSz="408272" rtl="0" eaLnBrk="1" latinLnBrk="0" hangingPunct="1">
              <a:spcBef>
                <a:spcPct val="20000"/>
              </a:spcBef>
              <a:buFont typeface="Arial"/>
              <a:buChar char="•"/>
              <a:defRPr sz="1801" kern="1200">
                <a:solidFill>
                  <a:schemeClr val="tx1"/>
                </a:solidFill>
                <a:latin typeface="+mn-lt"/>
                <a:ea typeface="+mn-ea"/>
                <a:cs typeface="+mn-cs"/>
              </a:defRPr>
            </a:lvl7pPr>
            <a:lvl8pPr marL="3062042" indent="-204136" algn="l" defTabSz="408272" rtl="0" eaLnBrk="1" latinLnBrk="0" hangingPunct="1">
              <a:spcBef>
                <a:spcPct val="20000"/>
              </a:spcBef>
              <a:buFont typeface="Arial"/>
              <a:buChar char="•"/>
              <a:defRPr sz="1801" kern="1200">
                <a:solidFill>
                  <a:schemeClr val="tx1"/>
                </a:solidFill>
                <a:latin typeface="+mn-lt"/>
                <a:ea typeface="+mn-ea"/>
                <a:cs typeface="+mn-cs"/>
              </a:defRPr>
            </a:lvl8pPr>
            <a:lvl9pPr marL="3470314" indent="-204136" algn="l" defTabSz="408272" rtl="0" eaLnBrk="1" latinLnBrk="0" hangingPunct="1">
              <a:spcBef>
                <a:spcPct val="20000"/>
              </a:spcBef>
              <a:buFont typeface="Arial"/>
              <a:buChar char="•"/>
              <a:defRPr sz="1801" kern="1200">
                <a:solidFill>
                  <a:schemeClr val="tx1"/>
                </a:solidFill>
                <a:latin typeface="+mn-lt"/>
                <a:ea typeface="+mn-ea"/>
                <a:cs typeface="+mn-cs"/>
              </a:defRPr>
            </a:lvl9pPr>
          </a:lstStyle>
          <a:p>
            <a:pPr marL="0" indent="0">
              <a:buFont typeface="Arial"/>
              <a:buNone/>
            </a:pPr>
            <a:r>
              <a:rPr lang="en-US" sz="1100"/>
              <a:t>Credit: https://twitter.com/theBIMsider/status/1011777948481937409</a:t>
            </a:r>
          </a:p>
        </p:txBody>
      </p:sp>
      <p:pic>
        <p:nvPicPr>
          <p:cNvPr id="8" name="Picture 7">
            <a:extLst>
              <a:ext uri="{FF2B5EF4-FFF2-40B4-BE49-F238E27FC236}">
                <a16:creationId xmlns:a16="http://schemas.microsoft.com/office/drawing/2014/main" id="{A0F3370D-CE91-4620-9419-BC557DF77A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9199" y="1680738"/>
            <a:ext cx="1550139" cy="2334285"/>
          </a:xfrm>
          <a:prstGeom prst="rect">
            <a:avLst/>
          </a:prstGeom>
        </p:spPr>
      </p:pic>
      <p:pic>
        <p:nvPicPr>
          <p:cNvPr id="9" name="Picture 8">
            <a:extLst>
              <a:ext uri="{FF2B5EF4-FFF2-40B4-BE49-F238E27FC236}">
                <a16:creationId xmlns:a16="http://schemas.microsoft.com/office/drawing/2014/main" id="{1F478ED2-8B9A-420D-91A4-8D599A67C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74" y="2132589"/>
            <a:ext cx="4879774" cy="1305056"/>
          </a:xfrm>
          <a:prstGeom prst="rect">
            <a:avLst/>
          </a:prstGeom>
        </p:spPr>
      </p:pic>
      <p:pic>
        <p:nvPicPr>
          <p:cNvPr id="12" name="Graphic 11" descr="Pause">
            <a:extLst>
              <a:ext uri="{FF2B5EF4-FFF2-40B4-BE49-F238E27FC236}">
                <a16:creationId xmlns:a16="http://schemas.microsoft.com/office/drawing/2014/main" id="{17104150-C972-4B8D-8F23-D9F88A27C7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5160571" y="2390679"/>
            <a:ext cx="914400" cy="914400"/>
          </a:xfrm>
          <a:prstGeom prst="rect">
            <a:avLst/>
          </a:prstGeom>
        </p:spPr>
      </p:pic>
      <p:sp>
        <p:nvSpPr>
          <p:cNvPr id="13" name="Title 1">
            <a:extLst>
              <a:ext uri="{FF2B5EF4-FFF2-40B4-BE49-F238E27FC236}">
                <a16:creationId xmlns:a16="http://schemas.microsoft.com/office/drawing/2014/main" id="{B35EF24E-28C1-4A01-84AE-F47F7F078A18}"/>
              </a:ext>
            </a:extLst>
          </p:cNvPr>
          <p:cNvSpPr txBox="1">
            <a:spLocks/>
          </p:cNvSpPr>
          <p:nvPr/>
        </p:nvSpPr>
        <p:spPr>
          <a:xfrm>
            <a:off x="988592" y="1230668"/>
            <a:ext cx="7207773" cy="416206"/>
          </a:xfrm>
          <a:prstGeom prst="rect">
            <a:avLst/>
          </a:prstGeom>
        </p:spPr>
        <p:txBody>
          <a:bodyP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ctr"/>
            <a:r>
              <a:rPr lang="en-US" sz="2000" kern="0">
                <a:latin typeface="Gotham Book" panose="02000604040000020004" pitchFamily="50" charset="0"/>
              </a:rPr>
              <a:t>File extensions with CAPITALS do not get recognized.</a:t>
            </a:r>
          </a:p>
        </p:txBody>
      </p:sp>
    </p:spTree>
    <p:extLst>
      <p:ext uri="{BB962C8B-B14F-4D97-AF65-F5344CB8AC3E}">
        <p14:creationId xmlns:p14="http://schemas.microsoft.com/office/powerpoint/2010/main" val="373326562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Gotham Bold" pitchFamily="50" charset="0"/>
              </a:rPr>
              <a:t>Support for OOTB Push Button Nodes</a:t>
            </a:r>
          </a:p>
        </p:txBody>
      </p:sp>
      <p:grpSp>
        <p:nvGrpSpPr>
          <p:cNvPr id="4" name="Group 3">
            <a:extLst>
              <a:ext uri="{FF2B5EF4-FFF2-40B4-BE49-F238E27FC236}">
                <a16:creationId xmlns:a16="http://schemas.microsoft.com/office/drawing/2014/main" id="{7D78CA28-968C-4E2F-89EF-5C7F1C7AB534}"/>
              </a:ext>
            </a:extLst>
          </p:cNvPr>
          <p:cNvGrpSpPr/>
          <p:nvPr/>
        </p:nvGrpSpPr>
        <p:grpSpPr>
          <a:xfrm>
            <a:off x="2175811" y="1115529"/>
            <a:ext cx="4792378" cy="3225993"/>
            <a:chOff x="1949696" y="1115529"/>
            <a:chExt cx="4792378" cy="3225993"/>
          </a:xfrm>
        </p:grpSpPr>
        <p:pic>
          <p:nvPicPr>
            <p:cNvPr id="10" name="Picture 9" descr="A screenshot of a cell phone&#10;&#10;Description automatically generated">
              <a:extLst>
                <a:ext uri="{FF2B5EF4-FFF2-40B4-BE49-F238E27FC236}">
                  <a16:creationId xmlns:a16="http://schemas.microsoft.com/office/drawing/2014/main" id="{444E94F8-CD3E-45B3-B441-733C55246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9696" y="1115529"/>
              <a:ext cx="2775047" cy="3225993"/>
            </a:xfrm>
            <a:prstGeom prst="rect">
              <a:avLst/>
            </a:prstGeom>
          </p:spPr>
        </p:pic>
        <p:pic>
          <p:nvPicPr>
            <p:cNvPr id="11" name="Picture 10">
              <a:extLst>
                <a:ext uri="{FF2B5EF4-FFF2-40B4-BE49-F238E27FC236}">
                  <a16:creationId xmlns:a16="http://schemas.microsoft.com/office/drawing/2014/main" id="{78E0ECFE-2BCC-4C45-9C68-222D7B903B3D}"/>
                </a:ext>
              </a:extLst>
            </p:cNvPr>
            <p:cNvPicPr>
              <a:picLocks noChangeAspect="1"/>
            </p:cNvPicPr>
            <p:nvPr/>
          </p:nvPicPr>
          <p:blipFill>
            <a:blip r:embed="rId3"/>
            <a:stretch>
              <a:fillRect/>
            </a:stretch>
          </p:blipFill>
          <p:spPr>
            <a:xfrm>
              <a:off x="5176973" y="1115529"/>
              <a:ext cx="1565101" cy="3080176"/>
            </a:xfrm>
            <a:prstGeom prst="rect">
              <a:avLst/>
            </a:prstGeom>
          </p:spPr>
        </p:pic>
      </p:grpSp>
    </p:spTree>
    <p:extLst>
      <p:ext uri="{BB962C8B-B14F-4D97-AF65-F5344CB8AC3E}">
        <p14:creationId xmlns:p14="http://schemas.microsoft.com/office/powerpoint/2010/main" val="25805312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18D10-508A-44E3-BF20-1D9105ECF01D}"/>
              </a:ext>
            </a:extLst>
          </p:cNvPr>
          <p:cNvSpPr>
            <a:spLocks noGrp="1"/>
          </p:cNvSpPr>
          <p:nvPr>
            <p:ph type="title"/>
          </p:nvPr>
        </p:nvSpPr>
        <p:spPr/>
        <p:txBody>
          <a:bodyPr/>
          <a:lstStyle/>
          <a:p>
            <a:r>
              <a:rPr lang="en-US">
                <a:solidFill>
                  <a:schemeClr val="accent4"/>
                </a:solidFill>
              </a:rPr>
              <a:t>Dynamo</a:t>
            </a:r>
            <a:r>
              <a:rPr lang="en-US"/>
              <a:t> 2.0.x</a:t>
            </a:r>
          </a:p>
        </p:txBody>
      </p:sp>
      <p:sp>
        <p:nvSpPr>
          <p:cNvPr id="3" name="Content Placeholder 2">
            <a:extLst>
              <a:ext uri="{FF2B5EF4-FFF2-40B4-BE49-F238E27FC236}">
                <a16:creationId xmlns:a16="http://schemas.microsoft.com/office/drawing/2014/main" id="{F770FCFF-2E26-49B1-997B-57693808D7F9}"/>
              </a:ext>
            </a:extLst>
          </p:cNvPr>
          <p:cNvSpPr>
            <a:spLocks noGrp="1"/>
          </p:cNvSpPr>
          <p:nvPr>
            <p:ph idx="1"/>
          </p:nvPr>
        </p:nvSpPr>
        <p:spPr/>
        <p:txBody>
          <a:bodyPr>
            <a:normAutofit fontScale="92500" lnSpcReduction="20000"/>
          </a:bodyPr>
          <a:lstStyle/>
          <a:p>
            <a:r>
              <a:rPr lang="en-US"/>
              <a:t>Released with Revit 2018 and offers compatibility for 2017-2019</a:t>
            </a:r>
          </a:p>
          <a:p>
            <a:r>
              <a:rPr lang="en-US"/>
              <a:t>JSON based approach</a:t>
            </a:r>
          </a:p>
          <a:p>
            <a:r>
              <a:rPr lang="en-US"/>
              <a:t>Migration strategies are difficult resulting in slower adoption (IMO)</a:t>
            </a:r>
          </a:p>
          <a:p>
            <a:r>
              <a:rPr lang="en-US"/>
              <a:t>Not backwards compatible with 1.3.x</a:t>
            </a:r>
          </a:p>
          <a:p>
            <a:r>
              <a:rPr lang="en-US"/>
              <a:t>Enabling of extensions via package manager</a:t>
            </a:r>
          </a:p>
        </p:txBody>
      </p:sp>
    </p:spTree>
    <p:extLst>
      <p:ext uri="{BB962C8B-B14F-4D97-AF65-F5344CB8AC3E}">
        <p14:creationId xmlns:p14="http://schemas.microsoft.com/office/powerpoint/2010/main" val="427997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Gotham Bold" pitchFamily="50" charset="0"/>
              </a:rPr>
              <a:t>Support for OOTB Drop Downs</a:t>
            </a:r>
          </a:p>
        </p:txBody>
      </p:sp>
      <p:grpSp>
        <p:nvGrpSpPr>
          <p:cNvPr id="7" name="Group 6">
            <a:extLst>
              <a:ext uri="{FF2B5EF4-FFF2-40B4-BE49-F238E27FC236}">
                <a16:creationId xmlns:a16="http://schemas.microsoft.com/office/drawing/2014/main" id="{F4AB0C37-9A82-4FE3-82B8-6A9EE367506C}"/>
              </a:ext>
            </a:extLst>
          </p:cNvPr>
          <p:cNvGrpSpPr/>
          <p:nvPr/>
        </p:nvGrpSpPr>
        <p:grpSpPr>
          <a:xfrm>
            <a:off x="1807776" y="1231394"/>
            <a:ext cx="5415280" cy="3145332"/>
            <a:chOff x="562173" y="298075"/>
            <a:chExt cx="5415280" cy="3145332"/>
          </a:xfrm>
        </p:grpSpPr>
        <p:pic>
          <p:nvPicPr>
            <p:cNvPr id="3" name="Picture 2">
              <a:extLst>
                <a:ext uri="{FF2B5EF4-FFF2-40B4-BE49-F238E27FC236}">
                  <a16:creationId xmlns:a16="http://schemas.microsoft.com/office/drawing/2014/main" id="{783D5531-2C2E-4DB8-ACA7-8F15B72AAFDF}"/>
                </a:ext>
              </a:extLst>
            </p:cNvPr>
            <p:cNvPicPr>
              <a:picLocks noChangeAspect="1"/>
            </p:cNvPicPr>
            <p:nvPr/>
          </p:nvPicPr>
          <p:blipFill>
            <a:blip r:embed="rId2"/>
            <a:stretch>
              <a:fillRect/>
            </a:stretch>
          </p:blipFill>
          <p:spPr>
            <a:xfrm>
              <a:off x="4401632" y="373337"/>
              <a:ext cx="1575821" cy="291223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ABB1F77D-699F-4C07-9C6C-9467A2637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173" y="298075"/>
              <a:ext cx="3551556" cy="3145332"/>
            </a:xfrm>
            <a:prstGeom prst="rect">
              <a:avLst/>
            </a:prstGeom>
          </p:spPr>
        </p:pic>
      </p:grpSp>
    </p:spTree>
    <p:extLst>
      <p:ext uri="{BB962C8B-B14F-4D97-AF65-F5344CB8AC3E}">
        <p14:creationId xmlns:p14="http://schemas.microsoft.com/office/powerpoint/2010/main" val="372348806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Gotham Bold" pitchFamily="50" charset="0"/>
              </a:rPr>
              <a:t>Bonus Dropdowns</a:t>
            </a:r>
          </a:p>
        </p:txBody>
      </p:sp>
      <p:grpSp>
        <p:nvGrpSpPr>
          <p:cNvPr id="3" name="Group 2">
            <a:extLst>
              <a:ext uri="{FF2B5EF4-FFF2-40B4-BE49-F238E27FC236}">
                <a16:creationId xmlns:a16="http://schemas.microsoft.com/office/drawing/2014/main" id="{8D47A115-C3B1-4EE9-A38B-96DCF36ED4BB}"/>
              </a:ext>
            </a:extLst>
          </p:cNvPr>
          <p:cNvGrpSpPr/>
          <p:nvPr/>
        </p:nvGrpSpPr>
        <p:grpSpPr>
          <a:xfrm>
            <a:off x="564589" y="1240192"/>
            <a:ext cx="7901654" cy="3102333"/>
            <a:chOff x="621173" y="228149"/>
            <a:chExt cx="7901654" cy="3102333"/>
          </a:xfrm>
        </p:grpSpPr>
        <p:pic>
          <p:nvPicPr>
            <p:cNvPr id="5" name="Picture 4">
              <a:extLst>
                <a:ext uri="{FF2B5EF4-FFF2-40B4-BE49-F238E27FC236}">
                  <a16:creationId xmlns:a16="http://schemas.microsoft.com/office/drawing/2014/main" id="{BCC59A91-3E4B-4108-83C9-6FE28B3073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24" y="228149"/>
              <a:ext cx="4375614" cy="2797430"/>
            </a:xfrm>
            <a:prstGeom prst="rect">
              <a:avLst/>
            </a:prstGeom>
          </p:spPr>
        </p:pic>
        <p:pic>
          <p:nvPicPr>
            <p:cNvPr id="6" name="Picture 5">
              <a:extLst>
                <a:ext uri="{FF2B5EF4-FFF2-40B4-BE49-F238E27FC236}">
                  <a16:creationId xmlns:a16="http://schemas.microsoft.com/office/drawing/2014/main" id="{85C816B0-8451-4F13-9CA5-28B9E7B6E5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6571" y="541379"/>
              <a:ext cx="3186256" cy="2484200"/>
            </a:xfrm>
            <a:prstGeom prst="rect">
              <a:avLst/>
            </a:prstGeom>
            <a:noFill/>
          </p:spPr>
        </p:pic>
        <p:sp>
          <p:nvSpPr>
            <p:cNvPr id="7" name="Title 1">
              <a:extLst>
                <a:ext uri="{FF2B5EF4-FFF2-40B4-BE49-F238E27FC236}">
                  <a16:creationId xmlns:a16="http://schemas.microsoft.com/office/drawing/2014/main" id="{20DA0956-EBE1-48EF-BBBF-E27C55DDED86}"/>
                </a:ext>
              </a:extLst>
            </p:cNvPr>
            <p:cNvSpPr txBox="1">
              <a:spLocks/>
            </p:cNvSpPr>
            <p:nvPr/>
          </p:nvSpPr>
          <p:spPr>
            <a:xfrm>
              <a:off x="621173" y="2948781"/>
              <a:ext cx="1562655" cy="381701"/>
            </a:xfrm>
            <a:prstGeom prst="rect">
              <a:avLst/>
            </a:prstGeom>
          </p:spPr>
          <p:txBody>
            <a:bodyPr vert="horz" lIns="34308" tIns="17154" rIns="34308" bIns="17154" rtlCol="0" anchor="ctr">
              <a:normAutofit/>
            </a:bodyPr>
            <a:lstStyle>
              <a:lvl1pPr algn="l" defTabSz="1088182" rtl="0" eaLnBrk="1" latinLnBrk="0" hangingPunct="1">
                <a:spcBef>
                  <a:spcPct val="0"/>
                </a:spcBef>
                <a:buNone/>
                <a:defRPr sz="6600" b="0" i="0" kern="1200">
                  <a:solidFill>
                    <a:schemeClr val="accent1"/>
                  </a:solidFill>
                  <a:latin typeface="Arial" panose="020B0604020202020204" pitchFamily="34" charset="0"/>
                  <a:ea typeface="+mj-ea"/>
                  <a:cs typeface="Arial" panose="020B0604020202020204" pitchFamily="34" charset="0"/>
                </a:defRPr>
              </a:lvl1pPr>
            </a:lstStyle>
            <a:p>
              <a:r>
                <a:rPr lang="en-US" sz="1351">
                  <a:latin typeface="Gotham Book" panose="02000604040000020004" pitchFamily="50" charset="0"/>
                </a:rPr>
                <a:t>archilab.net</a:t>
              </a:r>
            </a:p>
          </p:txBody>
        </p:sp>
        <p:sp>
          <p:nvSpPr>
            <p:cNvPr id="8" name="Title 1">
              <a:extLst>
                <a:ext uri="{FF2B5EF4-FFF2-40B4-BE49-F238E27FC236}">
                  <a16:creationId xmlns:a16="http://schemas.microsoft.com/office/drawing/2014/main" id="{CB89C980-7185-40CB-A6B0-1F66C15EFF18}"/>
                </a:ext>
              </a:extLst>
            </p:cNvPr>
            <p:cNvSpPr txBox="1">
              <a:spLocks/>
            </p:cNvSpPr>
            <p:nvPr/>
          </p:nvSpPr>
          <p:spPr>
            <a:xfrm>
              <a:off x="5336571" y="2948781"/>
              <a:ext cx="1562655" cy="381701"/>
            </a:xfrm>
            <a:prstGeom prst="rect">
              <a:avLst/>
            </a:prstGeom>
          </p:spPr>
          <p:txBody>
            <a:bodyPr vert="horz" lIns="34308" tIns="17154" rIns="34308" bIns="17154" rtlCol="0" anchor="ctr">
              <a:normAutofit/>
            </a:bodyPr>
            <a:lstStyle>
              <a:lvl1pPr algn="l" defTabSz="1088182" rtl="0" eaLnBrk="1" latinLnBrk="0" hangingPunct="1">
                <a:spcBef>
                  <a:spcPct val="0"/>
                </a:spcBef>
                <a:buNone/>
                <a:defRPr sz="6600" b="0" i="0" kern="1200">
                  <a:solidFill>
                    <a:schemeClr val="accent1"/>
                  </a:solidFill>
                  <a:latin typeface="Arial" panose="020B0604020202020204" pitchFamily="34" charset="0"/>
                  <a:ea typeface="+mj-ea"/>
                  <a:cs typeface="Arial" panose="020B0604020202020204" pitchFamily="34" charset="0"/>
                </a:defRPr>
              </a:lvl1pPr>
            </a:lstStyle>
            <a:p>
              <a:r>
                <a:rPr lang="en-US" sz="1351">
                  <a:latin typeface="Gotham Book" panose="02000604040000020004" pitchFamily="50" charset="0"/>
                </a:rPr>
                <a:t>rhythm</a:t>
              </a:r>
            </a:p>
          </p:txBody>
        </p:sp>
      </p:grpSp>
    </p:spTree>
    <p:extLst>
      <p:ext uri="{BB962C8B-B14F-4D97-AF65-F5344CB8AC3E}">
        <p14:creationId xmlns:p14="http://schemas.microsoft.com/office/powerpoint/2010/main" val="290165760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Gotham Bold" pitchFamily="50" charset="0"/>
              </a:rPr>
              <a:t>Custom Dynamo Popup UI</a:t>
            </a:r>
          </a:p>
        </p:txBody>
      </p:sp>
      <p:pic>
        <p:nvPicPr>
          <p:cNvPr id="9" name="Content Placeholder 4">
            <a:extLst>
              <a:ext uri="{FF2B5EF4-FFF2-40B4-BE49-F238E27FC236}">
                <a16:creationId xmlns:a16="http://schemas.microsoft.com/office/drawing/2014/main" id="{662D12E1-A40A-45C1-8D1F-A9136E473DD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8073" b="10076"/>
          <a:stretch/>
        </p:blipFill>
        <p:spPr>
          <a:xfrm>
            <a:off x="1763613" y="1456791"/>
            <a:ext cx="5616774" cy="3065189"/>
          </a:xfrm>
          <a:prstGeom prst="rect">
            <a:avLst/>
          </a:prstGeom>
        </p:spPr>
      </p:pic>
      <p:pic>
        <p:nvPicPr>
          <p:cNvPr id="10" name="Picture 9">
            <a:extLst>
              <a:ext uri="{FF2B5EF4-FFF2-40B4-BE49-F238E27FC236}">
                <a16:creationId xmlns:a16="http://schemas.microsoft.com/office/drawing/2014/main" id="{C01555F2-B90A-481B-8FE7-53A1B07B763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7200" r="90000">
                        <a14:foregroundMark x1="54400" y1="13200" x2="53600" y2="83200"/>
                        <a14:foregroundMark x1="78000" y1="48000" x2="78000" y2="48000"/>
                        <a14:foregroundMark x1="34800" y1="61200" x2="34800" y2="61200"/>
                        <a14:foregroundMark x1="34800" y1="61200" x2="32400" y2="61200"/>
                        <a14:foregroundMark x1="7200" y1="49200" x2="7200" y2="49200"/>
                      </a14:backgroundRemoval>
                    </a14:imgEffect>
                  </a14:imgLayer>
                </a14:imgProps>
              </a:ext>
              <a:ext uri="{28A0092B-C50C-407E-A947-70E740481C1C}">
                <a14:useLocalDpi xmlns:a14="http://schemas.microsoft.com/office/drawing/2010/main" val="0"/>
              </a:ext>
            </a:extLst>
          </a:blip>
          <a:stretch>
            <a:fillRect/>
          </a:stretch>
        </p:blipFill>
        <p:spPr>
          <a:xfrm>
            <a:off x="7276401" y="3440615"/>
            <a:ext cx="1081365" cy="1081365"/>
          </a:xfrm>
          <a:prstGeom prst="rect">
            <a:avLst/>
          </a:prstGeom>
        </p:spPr>
      </p:pic>
    </p:spTree>
    <p:extLst>
      <p:ext uri="{BB962C8B-B14F-4D97-AF65-F5344CB8AC3E}">
        <p14:creationId xmlns:p14="http://schemas.microsoft.com/office/powerpoint/2010/main" val="107003970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777" y="499167"/>
            <a:ext cx="7960654" cy="594993"/>
          </a:xfrm>
        </p:spPr>
        <p:txBody>
          <a:bodyPr/>
          <a:lstStyle/>
          <a:p>
            <a:pPr algn="ctr"/>
            <a:r>
              <a:rPr lang="en-US">
                <a:latin typeface="Gotham Bold" pitchFamily="50" charset="0"/>
              </a:rPr>
              <a:t>Custom UI allows us to….</a:t>
            </a:r>
          </a:p>
        </p:txBody>
      </p:sp>
      <p:pic>
        <p:nvPicPr>
          <p:cNvPr id="4" name="Picture 3">
            <a:extLst>
              <a:ext uri="{FF2B5EF4-FFF2-40B4-BE49-F238E27FC236}">
                <a16:creationId xmlns:a16="http://schemas.microsoft.com/office/drawing/2014/main" id="{EA9DFBEC-E0F4-4A20-B81B-54157E4C0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101" y="1095797"/>
            <a:ext cx="6422004" cy="2951906"/>
          </a:xfrm>
          <a:prstGeom prst="rect">
            <a:avLst/>
          </a:prstGeom>
        </p:spPr>
      </p:pic>
    </p:spTree>
    <p:extLst>
      <p:ext uri="{BB962C8B-B14F-4D97-AF65-F5344CB8AC3E}">
        <p14:creationId xmlns:p14="http://schemas.microsoft.com/office/powerpoint/2010/main" val="419624816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AB64A-4574-4C95-922B-9A43730DD3B2}"/>
              </a:ext>
            </a:extLst>
          </p:cNvPr>
          <p:cNvSpPr>
            <a:spLocks noGrp="1"/>
          </p:cNvSpPr>
          <p:nvPr>
            <p:ph type="title"/>
          </p:nvPr>
        </p:nvSpPr>
        <p:spPr>
          <a:xfrm>
            <a:off x="1811270" y="306567"/>
            <a:ext cx="5521460" cy="1325564"/>
          </a:xfrm>
        </p:spPr>
        <p:txBody>
          <a:bodyPr>
            <a:normAutofit/>
          </a:bodyPr>
          <a:lstStyle/>
          <a:p>
            <a:pPr algn="ctr"/>
            <a:r>
              <a:rPr lang="en-US">
                <a:solidFill>
                  <a:schemeClr val="tx2"/>
                </a:solidFill>
              </a:rPr>
              <a:t>Shippable Script 01 |</a:t>
            </a:r>
            <a:r>
              <a:rPr lang="en-US"/>
              <a:t> 3D Room Tags</a:t>
            </a:r>
          </a:p>
        </p:txBody>
      </p:sp>
      <p:sp>
        <p:nvSpPr>
          <p:cNvPr id="3" name="Content Placeholder 2">
            <a:extLst>
              <a:ext uri="{FF2B5EF4-FFF2-40B4-BE49-F238E27FC236}">
                <a16:creationId xmlns:a16="http://schemas.microsoft.com/office/drawing/2014/main" id="{2F1747A1-DD4D-4241-9209-52206C43B47E}"/>
              </a:ext>
            </a:extLst>
          </p:cNvPr>
          <p:cNvSpPr>
            <a:spLocks noGrp="1"/>
          </p:cNvSpPr>
          <p:nvPr>
            <p:ph idx="1"/>
          </p:nvPr>
        </p:nvSpPr>
        <p:spPr>
          <a:xfrm>
            <a:off x="1748118" y="1815253"/>
            <a:ext cx="7124949" cy="2542738"/>
          </a:xfrm>
        </p:spPr>
        <p:txBody>
          <a:bodyPr/>
          <a:lstStyle/>
          <a:p>
            <a:r>
              <a:rPr lang="en-US"/>
              <a:t>Good content = good workflow</a:t>
            </a:r>
          </a:p>
          <a:p>
            <a:r>
              <a:rPr lang="en-US"/>
              <a:t>Think it out</a:t>
            </a:r>
          </a:p>
          <a:p>
            <a:r>
              <a:rPr lang="en-US"/>
              <a:t>Fail-proofing your graph with Revit/Dynamo changes considered.</a:t>
            </a:r>
          </a:p>
          <a:p>
            <a:endParaRPr lang="en-US"/>
          </a:p>
        </p:txBody>
      </p:sp>
    </p:spTree>
    <p:extLst>
      <p:ext uri="{BB962C8B-B14F-4D97-AF65-F5344CB8AC3E}">
        <p14:creationId xmlns:p14="http://schemas.microsoft.com/office/powerpoint/2010/main" val="10405732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AB64A-4574-4C95-922B-9A43730DD3B2}"/>
              </a:ext>
            </a:extLst>
          </p:cNvPr>
          <p:cNvSpPr>
            <a:spLocks noGrp="1"/>
          </p:cNvSpPr>
          <p:nvPr>
            <p:ph type="title"/>
          </p:nvPr>
        </p:nvSpPr>
        <p:spPr>
          <a:xfrm>
            <a:off x="1811270" y="306567"/>
            <a:ext cx="5521460" cy="1325564"/>
          </a:xfrm>
        </p:spPr>
        <p:txBody>
          <a:bodyPr>
            <a:normAutofit fontScale="90000"/>
          </a:bodyPr>
          <a:lstStyle/>
          <a:p>
            <a:pPr algn="ctr"/>
            <a:r>
              <a:rPr lang="en-US">
                <a:solidFill>
                  <a:schemeClr val="tx2"/>
                </a:solidFill>
              </a:rPr>
              <a:t>Shippable Script 02 |</a:t>
            </a:r>
            <a:r>
              <a:rPr lang="en-US"/>
              <a:t> Remove Useless Room Separators</a:t>
            </a:r>
          </a:p>
        </p:txBody>
      </p:sp>
      <p:sp>
        <p:nvSpPr>
          <p:cNvPr id="3" name="Content Placeholder 2">
            <a:extLst>
              <a:ext uri="{FF2B5EF4-FFF2-40B4-BE49-F238E27FC236}">
                <a16:creationId xmlns:a16="http://schemas.microsoft.com/office/drawing/2014/main" id="{2F1747A1-DD4D-4241-9209-52206C43B47E}"/>
              </a:ext>
            </a:extLst>
          </p:cNvPr>
          <p:cNvSpPr>
            <a:spLocks noGrp="1"/>
          </p:cNvSpPr>
          <p:nvPr>
            <p:ph idx="1"/>
          </p:nvPr>
        </p:nvSpPr>
        <p:spPr>
          <a:xfrm>
            <a:off x="1748118" y="1815253"/>
            <a:ext cx="7124949" cy="2542738"/>
          </a:xfrm>
        </p:spPr>
        <p:txBody>
          <a:bodyPr/>
          <a:lstStyle/>
          <a:p>
            <a:r>
              <a:rPr lang="en-US"/>
              <a:t>Think out the logic involved (how to do it manually)</a:t>
            </a:r>
          </a:p>
          <a:p>
            <a:r>
              <a:rPr lang="en-US"/>
              <a:t>Using a method of checking for difference between lists</a:t>
            </a:r>
          </a:p>
          <a:p>
            <a:r>
              <a:rPr lang="en-US"/>
              <a:t>Build with OOTB Dynamo Player Feedback</a:t>
            </a:r>
          </a:p>
          <a:p>
            <a:endParaRPr lang="en-US"/>
          </a:p>
        </p:txBody>
      </p:sp>
    </p:spTree>
    <p:extLst>
      <p:ext uri="{BB962C8B-B14F-4D97-AF65-F5344CB8AC3E}">
        <p14:creationId xmlns:p14="http://schemas.microsoft.com/office/powerpoint/2010/main" val="3225945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AB64A-4574-4C95-922B-9A43730DD3B2}"/>
              </a:ext>
            </a:extLst>
          </p:cNvPr>
          <p:cNvSpPr>
            <a:spLocks noGrp="1"/>
          </p:cNvSpPr>
          <p:nvPr>
            <p:ph type="title"/>
          </p:nvPr>
        </p:nvSpPr>
        <p:spPr>
          <a:xfrm>
            <a:off x="1811270" y="306567"/>
            <a:ext cx="5521460" cy="1325564"/>
          </a:xfrm>
        </p:spPr>
        <p:txBody>
          <a:bodyPr>
            <a:normAutofit fontScale="90000"/>
          </a:bodyPr>
          <a:lstStyle/>
          <a:p>
            <a:pPr algn="ctr"/>
            <a:r>
              <a:rPr lang="en-US">
                <a:solidFill>
                  <a:schemeClr val="tx2"/>
                </a:solidFill>
              </a:rPr>
              <a:t>Shippable Script 03 |</a:t>
            </a:r>
            <a:r>
              <a:rPr lang="en-US"/>
              <a:t> Load View Templates from Resource</a:t>
            </a:r>
          </a:p>
        </p:txBody>
      </p:sp>
      <p:sp>
        <p:nvSpPr>
          <p:cNvPr id="3" name="Content Placeholder 2">
            <a:extLst>
              <a:ext uri="{FF2B5EF4-FFF2-40B4-BE49-F238E27FC236}">
                <a16:creationId xmlns:a16="http://schemas.microsoft.com/office/drawing/2014/main" id="{2F1747A1-DD4D-4241-9209-52206C43B47E}"/>
              </a:ext>
            </a:extLst>
          </p:cNvPr>
          <p:cNvSpPr>
            <a:spLocks noGrp="1"/>
          </p:cNvSpPr>
          <p:nvPr>
            <p:ph idx="1"/>
          </p:nvPr>
        </p:nvSpPr>
        <p:spPr>
          <a:xfrm>
            <a:off x="1748118" y="1815253"/>
            <a:ext cx="7124949" cy="2542738"/>
          </a:xfrm>
        </p:spPr>
        <p:txBody>
          <a:bodyPr/>
          <a:lstStyle/>
          <a:p>
            <a:r>
              <a:rPr lang="en-US"/>
              <a:t>Build out logic to work with background files</a:t>
            </a:r>
          </a:p>
          <a:p>
            <a:r>
              <a:rPr lang="en-US"/>
              <a:t>Make wicked UI for our users</a:t>
            </a:r>
          </a:p>
          <a:p>
            <a:r>
              <a:rPr lang="en-US"/>
              <a:t>Feedback via UI</a:t>
            </a:r>
          </a:p>
          <a:p>
            <a:endParaRPr lang="en-US"/>
          </a:p>
        </p:txBody>
      </p:sp>
    </p:spTree>
    <p:extLst>
      <p:ext uri="{BB962C8B-B14F-4D97-AF65-F5344CB8AC3E}">
        <p14:creationId xmlns:p14="http://schemas.microsoft.com/office/powerpoint/2010/main" val="39288306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A0B031D-D19E-4F07-A909-3161A0EA49C2}"/>
              </a:ext>
            </a:extLst>
          </p:cNvPr>
          <p:cNvPicPr>
            <a:picLocks noGrp="1" noChangeAspect="1"/>
          </p:cNvPicPr>
          <p:nvPr>
            <p:ph type="pic" sz="quarter" idx="11"/>
          </p:nvPr>
        </p:nvPicPr>
        <p:blipFill rotWithShape="1">
          <a:blip r:embed="rId2">
            <a:alphaModFix amt="35000"/>
            <a:extLst>
              <a:ext uri="{28A0092B-C50C-407E-A947-70E740481C1C}">
                <a14:useLocalDpi xmlns:a14="http://schemas.microsoft.com/office/drawing/2010/main" val="0"/>
              </a:ext>
            </a:extLst>
          </a:blip>
          <a:srcRect b="15647"/>
          <a:stretch/>
        </p:blipFill>
        <p:spPr>
          <a:xfrm>
            <a:off x="0" y="-1339"/>
            <a:ext cx="9144000" cy="5146180"/>
          </a:xfrm>
          <a:solidFill>
            <a:schemeClr val="accent1">
              <a:alpha val="40000"/>
            </a:schemeClr>
          </a:solidFill>
          <a:ln>
            <a:noFill/>
          </a:ln>
        </p:spPr>
      </p:pic>
      <p:sp>
        <p:nvSpPr>
          <p:cNvPr id="4" name="Title 3"/>
          <p:cNvSpPr>
            <a:spLocks noGrp="1"/>
          </p:cNvSpPr>
          <p:nvPr>
            <p:ph type="title"/>
          </p:nvPr>
        </p:nvSpPr>
        <p:spPr>
          <a:xfrm>
            <a:off x="1085225" y="2128526"/>
            <a:ext cx="6973551" cy="886448"/>
          </a:xfrm>
          <a:solidFill>
            <a:schemeClr val="bg2">
              <a:lumMod val="10000"/>
            </a:schemeClr>
          </a:solidFill>
        </p:spPr>
        <p:txBody>
          <a:bodyPr>
            <a:noAutofit/>
          </a:bodyPr>
          <a:lstStyle/>
          <a:p>
            <a:r>
              <a:rPr lang="en-US" sz="4690" b="1"/>
              <a:t>a project’s journey</a:t>
            </a:r>
          </a:p>
        </p:txBody>
      </p:sp>
    </p:spTree>
    <p:extLst>
      <p:ext uri="{BB962C8B-B14F-4D97-AF65-F5344CB8AC3E}">
        <p14:creationId xmlns:p14="http://schemas.microsoft.com/office/powerpoint/2010/main" val="31124204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474746"/>
            <a:ext cx="6363785" cy="2194008"/>
          </a:xfrm>
        </p:spPr>
        <p:txBody>
          <a:bodyPr>
            <a:noAutofit/>
          </a:bodyPr>
          <a:lstStyle/>
          <a:p>
            <a:r>
              <a:rPr lang="en-US">
                <a:latin typeface="Gotham Bold" pitchFamily="50" charset="0"/>
              </a:rPr>
              <a:t>As a BIM Manager, it is important to know what can be done. </a:t>
            </a:r>
          </a:p>
        </p:txBody>
      </p:sp>
    </p:spTree>
    <p:extLst>
      <p:ext uri="{BB962C8B-B14F-4D97-AF65-F5344CB8AC3E}">
        <p14:creationId xmlns:p14="http://schemas.microsoft.com/office/powerpoint/2010/main" val="228193111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474746"/>
            <a:ext cx="6363785" cy="2194008"/>
          </a:xfrm>
        </p:spPr>
        <p:txBody>
          <a:bodyPr>
            <a:noAutofit/>
          </a:bodyPr>
          <a:lstStyle/>
          <a:p>
            <a:r>
              <a:rPr lang="en-US">
                <a:latin typeface="Gotham Bold" pitchFamily="50" charset="0"/>
              </a:rPr>
              <a:t>You don’t have to know how to do everything though…</a:t>
            </a:r>
          </a:p>
        </p:txBody>
      </p:sp>
    </p:spTree>
    <p:extLst>
      <p:ext uri="{BB962C8B-B14F-4D97-AF65-F5344CB8AC3E}">
        <p14:creationId xmlns:p14="http://schemas.microsoft.com/office/powerpoint/2010/main" val="29014731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C46980-309F-4DEE-954F-211D85EC8306}"/>
              </a:ext>
            </a:extLst>
          </p:cNvPr>
          <p:cNvSpPr>
            <a:spLocks noGrp="1"/>
          </p:cNvSpPr>
          <p:nvPr>
            <p:ph type="title"/>
          </p:nvPr>
        </p:nvSpPr>
        <p:spPr>
          <a:xfrm>
            <a:off x="30255" y="300036"/>
            <a:ext cx="5503558" cy="969449"/>
          </a:xfrm>
        </p:spPr>
        <p:txBody>
          <a:bodyPr/>
          <a:lstStyle/>
          <a:p>
            <a:r>
              <a:rPr lang="en-US">
                <a:solidFill>
                  <a:schemeClr val="accent4"/>
                </a:solidFill>
              </a:rPr>
              <a:t>Version</a:t>
            </a:r>
            <a:r>
              <a:rPr lang="en-US"/>
              <a:t> Differences – </a:t>
            </a:r>
            <a:r>
              <a:rPr lang="en-US">
                <a:solidFill>
                  <a:schemeClr val="accent4"/>
                </a:solidFill>
              </a:rPr>
              <a:t>2.0.x</a:t>
            </a:r>
            <a:endParaRPr lang="en-US">
              <a:solidFill>
                <a:schemeClr val="accent4"/>
              </a:solidFill>
              <a:latin typeface="Gotham Book" panose="02000604040000020004" pitchFamily="50" charset="0"/>
            </a:endParaRPr>
          </a:p>
        </p:txBody>
      </p:sp>
      <p:sp>
        <p:nvSpPr>
          <p:cNvPr id="12" name="Content Placeholder 9">
            <a:extLst>
              <a:ext uri="{FF2B5EF4-FFF2-40B4-BE49-F238E27FC236}">
                <a16:creationId xmlns:a16="http://schemas.microsoft.com/office/drawing/2014/main" id="{84483932-14FF-48D5-AA36-A9D97E70273A}"/>
              </a:ext>
            </a:extLst>
          </p:cNvPr>
          <p:cNvSpPr txBox="1">
            <a:spLocks/>
          </p:cNvSpPr>
          <p:nvPr/>
        </p:nvSpPr>
        <p:spPr>
          <a:xfrm>
            <a:off x="1610849" y="3738712"/>
            <a:ext cx="2509147" cy="1124540"/>
          </a:xfrm>
          <a:prstGeom prst="rect">
            <a:avLst/>
          </a:prstGeom>
        </p:spPr>
        <p:txBody>
          <a:bodyPr/>
          <a:lstStyle>
            <a:lvl1pPr marL="0" indent="0" algn="ctr" rtl="0" eaLnBrk="0" fontAlgn="base" hangingPunct="0">
              <a:spcBef>
                <a:spcPct val="20000"/>
              </a:spcBef>
              <a:spcAft>
                <a:spcPct val="0"/>
              </a:spcAft>
              <a:buNone/>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285750" indent="-285750" algn="l">
              <a:buFont typeface="Arial" panose="020B0604020202020204" pitchFamily="34" charset="0"/>
              <a:buChar char="•"/>
            </a:pPr>
            <a:r>
              <a:rPr lang="en-US" sz="1100" kern="0"/>
              <a:t>New Appearance</a:t>
            </a:r>
          </a:p>
          <a:p>
            <a:pPr marL="285750" indent="-285750" algn="l">
              <a:buFont typeface="Arial" panose="020B0604020202020204" pitchFamily="34" charset="0"/>
              <a:buChar char="•"/>
            </a:pPr>
            <a:r>
              <a:rPr lang="en-US" sz="1100" kern="0"/>
              <a:t>Add-ons category for custom packages</a:t>
            </a:r>
          </a:p>
          <a:p>
            <a:pPr marL="285750" indent="-285750" algn="l">
              <a:buFont typeface="Arial" panose="020B0604020202020204" pitchFamily="34" charset="0"/>
              <a:buChar char="•"/>
            </a:pPr>
            <a:endParaRPr lang="en-US" sz="1100" kern="0"/>
          </a:p>
        </p:txBody>
      </p:sp>
      <p:sp>
        <p:nvSpPr>
          <p:cNvPr id="15" name="Content Placeholder 9">
            <a:extLst>
              <a:ext uri="{FF2B5EF4-FFF2-40B4-BE49-F238E27FC236}">
                <a16:creationId xmlns:a16="http://schemas.microsoft.com/office/drawing/2014/main" id="{E63A7A51-1C84-4C9C-9AA0-ACD64B090ACA}"/>
              </a:ext>
            </a:extLst>
          </p:cNvPr>
          <p:cNvSpPr txBox="1">
            <a:spLocks/>
          </p:cNvSpPr>
          <p:nvPr/>
        </p:nvSpPr>
        <p:spPr>
          <a:xfrm>
            <a:off x="6436274" y="3738545"/>
            <a:ext cx="2509147" cy="1124540"/>
          </a:xfrm>
          <a:prstGeom prst="rect">
            <a:avLst/>
          </a:prstGeom>
        </p:spPr>
        <p:txBody>
          <a:bodyPr/>
          <a:lstStyle>
            <a:lvl1pPr marL="0" indent="0" algn="ctr" rtl="0" eaLnBrk="0" fontAlgn="base" hangingPunct="0">
              <a:spcBef>
                <a:spcPct val="20000"/>
              </a:spcBef>
              <a:spcAft>
                <a:spcPct val="0"/>
              </a:spcAft>
              <a:buNone/>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285750" indent="-285750" algn="l">
              <a:buFont typeface="Arial" panose="020B0604020202020204" pitchFamily="34" charset="0"/>
              <a:buChar char="•"/>
            </a:pPr>
            <a:r>
              <a:rPr lang="en-US" sz="1100" kern="0"/>
              <a:t>JSON-Based file format</a:t>
            </a:r>
          </a:p>
          <a:p>
            <a:pPr marL="285750" indent="-285750" algn="l">
              <a:buFont typeface="Arial" panose="020B0604020202020204" pitchFamily="34" charset="0"/>
              <a:buChar char="•"/>
            </a:pPr>
            <a:r>
              <a:rPr lang="en-US" sz="1100" kern="0"/>
              <a:t>Note the “{}”</a:t>
            </a:r>
          </a:p>
          <a:p>
            <a:pPr marL="285750" indent="-285750" algn="l">
              <a:buFont typeface="Arial" panose="020B0604020202020204" pitchFamily="34" charset="0"/>
              <a:buChar char="•"/>
            </a:pPr>
            <a:endParaRPr lang="en-US" sz="1100" kern="0"/>
          </a:p>
        </p:txBody>
      </p:sp>
      <p:sp>
        <p:nvSpPr>
          <p:cNvPr id="17" name="Content Placeholder 9">
            <a:extLst>
              <a:ext uri="{FF2B5EF4-FFF2-40B4-BE49-F238E27FC236}">
                <a16:creationId xmlns:a16="http://schemas.microsoft.com/office/drawing/2014/main" id="{AEC32283-16CE-44D4-9330-4F31DD8C042B}"/>
              </a:ext>
            </a:extLst>
          </p:cNvPr>
          <p:cNvSpPr txBox="1">
            <a:spLocks/>
          </p:cNvSpPr>
          <p:nvPr/>
        </p:nvSpPr>
        <p:spPr>
          <a:xfrm>
            <a:off x="3860065" y="3748203"/>
            <a:ext cx="2509147" cy="1124540"/>
          </a:xfrm>
          <a:prstGeom prst="rect">
            <a:avLst/>
          </a:prstGeom>
        </p:spPr>
        <p:txBody>
          <a:bodyPr/>
          <a:lstStyle>
            <a:lvl1pPr marL="0" indent="0" algn="ctr" rtl="0" eaLnBrk="0" fontAlgn="base" hangingPunct="0">
              <a:spcBef>
                <a:spcPct val="20000"/>
              </a:spcBef>
              <a:spcAft>
                <a:spcPct val="0"/>
              </a:spcAft>
              <a:buNone/>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285750" indent="-285750" algn="l">
              <a:buFont typeface="Arial" panose="020B0604020202020204" pitchFamily="34" charset="0"/>
              <a:buChar char="•"/>
            </a:pPr>
            <a:r>
              <a:rPr lang="en-US" sz="1100" kern="0"/>
              <a:t>Node in Dynamo 2.0.x</a:t>
            </a:r>
          </a:p>
          <a:p>
            <a:pPr marL="285750" indent="-285750" algn="l">
              <a:buFont typeface="Arial" panose="020B0604020202020204" pitchFamily="34" charset="0"/>
              <a:buChar char="•"/>
            </a:pPr>
            <a:r>
              <a:rPr lang="en-US" sz="1100" kern="0"/>
              <a:t>Auto-Lacing by default</a:t>
            </a:r>
          </a:p>
          <a:p>
            <a:pPr marL="285750" indent="-285750" algn="l">
              <a:buFont typeface="Arial" panose="020B0604020202020204" pitchFamily="34" charset="0"/>
              <a:buChar char="•"/>
            </a:pPr>
            <a:endParaRPr lang="en-US" sz="1100" kern="0"/>
          </a:p>
        </p:txBody>
      </p:sp>
      <p:pic>
        <p:nvPicPr>
          <p:cNvPr id="2" name="Picture 1">
            <a:extLst>
              <a:ext uri="{FF2B5EF4-FFF2-40B4-BE49-F238E27FC236}">
                <a16:creationId xmlns:a16="http://schemas.microsoft.com/office/drawing/2014/main" id="{9017D45A-134F-4983-AB99-804669ACA4F0}"/>
              </a:ext>
            </a:extLst>
          </p:cNvPr>
          <p:cNvPicPr>
            <a:picLocks noChangeAspect="1"/>
          </p:cNvPicPr>
          <p:nvPr/>
        </p:nvPicPr>
        <p:blipFill>
          <a:blip r:embed="rId2"/>
          <a:stretch>
            <a:fillRect/>
          </a:stretch>
        </p:blipFill>
        <p:spPr>
          <a:xfrm>
            <a:off x="2121855" y="986418"/>
            <a:ext cx="1405662" cy="2755346"/>
          </a:xfrm>
          <a:prstGeom prst="rect">
            <a:avLst/>
          </a:prstGeom>
        </p:spPr>
      </p:pic>
      <p:pic>
        <p:nvPicPr>
          <p:cNvPr id="3" name="Picture 2">
            <a:extLst>
              <a:ext uri="{FF2B5EF4-FFF2-40B4-BE49-F238E27FC236}">
                <a16:creationId xmlns:a16="http://schemas.microsoft.com/office/drawing/2014/main" id="{2E22DF35-E38A-4730-BDB0-69A2A7BA99CC}"/>
              </a:ext>
            </a:extLst>
          </p:cNvPr>
          <p:cNvPicPr>
            <a:picLocks noChangeAspect="1"/>
          </p:cNvPicPr>
          <p:nvPr/>
        </p:nvPicPr>
        <p:blipFill>
          <a:blip r:embed="rId3"/>
          <a:stretch>
            <a:fillRect/>
          </a:stretch>
        </p:blipFill>
        <p:spPr>
          <a:xfrm>
            <a:off x="4385484" y="2839413"/>
            <a:ext cx="1458311" cy="899132"/>
          </a:xfrm>
          <a:prstGeom prst="rect">
            <a:avLst/>
          </a:prstGeom>
        </p:spPr>
      </p:pic>
      <p:pic>
        <p:nvPicPr>
          <p:cNvPr id="4" name="Picture 3">
            <a:extLst>
              <a:ext uri="{FF2B5EF4-FFF2-40B4-BE49-F238E27FC236}">
                <a16:creationId xmlns:a16="http://schemas.microsoft.com/office/drawing/2014/main" id="{FE05C0F9-D167-43CA-881E-B5C21620CF94}"/>
              </a:ext>
            </a:extLst>
          </p:cNvPr>
          <p:cNvPicPr>
            <a:picLocks noChangeAspect="1"/>
          </p:cNvPicPr>
          <p:nvPr/>
        </p:nvPicPr>
        <p:blipFill>
          <a:blip r:embed="rId4"/>
          <a:stretch>
            <a:fillRect/>
          </a:stretch>
        </p:blipFill>
        <p:spPr>
          <a:xfrm>
            <a:off x="6462528" y="1987711"/>
            <a:ext cx="2482893" cy="1754053"/>
          </a:xfrm>
          <a:prstGeom prst="rect">
            <a:avLst/>
          </a:prstGeom>
        </p:spPr>
      </p:pic>
    </p:spTree>
    <p:extLst>
      <p:ext uri="{BB962C8B-B14F-4D97-AF65-F5344CB8AC3E}">
        <p14:creationId xmlns:p14="http://schemas.microsoft.com/office/powerpoint/2010/main" val="391386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503138"/>
            <a:ext cx="6363785" cy="1270214"/>
          </a:xfrm>
        </p:spPr>
        <p:txBody>
          <a:bodyPr>
            <a:noAutofit/>
          </a:bodyPr>
          <a:lstStyle/>
          <a:p>
            <a:r>
              <a:rPr lang="en-US">
                <a:latin typeface="Gotham Bold" pitchFamily="50" charset="0"/>
              </a:rPr>
              <a:t>Early / Conceptual</a:t>
            </a:r>
          </a:p>
        </p:txBody>
      </p:sp>
      <p:pic>
        <p:nvPicPr>
          <p:cNvPr id="1030" name="Picture 6">
            <a:extLst>
              <a:ext uri="{FF2B5EF4-FFF2-40B4-BE49-F238E27FC236}">
                <a16:creationId xmlns:a16="http://schemas.microsoft.com/office/drawing/2014/main" id="{C48E661A-C24F-417A-B7EF-F9D36CFE7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227" y="2820205"/>
            <a:ext cx="1503309" cy="150330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890E366-E237-4F80-B9EB-E6AE271CFC80}"/>
              </a:ext>
            </a:extLst>
          </p:cNvPr>
          <p:cNvSpPr txBox="1"/>
          <p:nvPr/>
        </p:nvSpPr>
        <p:spPr>
          <a:xfrm>
            <a:off x="4249235" y="2825042"/>
            <a:ext cx="3744145" cy="1754326"/>
          </a:xfrm>
          <a:prstGeom prst="rect">
            <a:avLst/>
          </a:prstGeom>
          <a:noFill/>
        </p:spPr>
        <p:txBody>
          <a:bodyPr wrap="square" rtlCol="0">
            <a:spAutoFit/>
          </a:bodyPr>
          <a:lstStyle/>
          <a:p>
            <a:pPr fontAlgn="base"/>
            <a:r>
              <a:rPr lang="fr-FR"/>
              <a:t>+ </a:t>
            </a:r>
            <a:r>
              <a:rPr lang="fr-FR" err="1"/>
              <a:t>Awesomeness</a:t>
            </a:r>
            <a:r>
              <a:rPr lang="fr-FR"/>
              <a:t> </a:t>
            </a:r>
          </a:p>
          <a:p>
            <a:pPr fontAlgn="base"/>
            <a:r>
              <a:rPr lang="fr-FR"/>
              <a:t>+ Play </a:t>
            </a:r>
            <a:r>
              <a:rPr lang="fr-FR" err="1"/>
              <a:t>with</a:t>
            </a:r>
            <a:r>
              <a:rPr lang="fr-FR"/>
              <a:t> complexe </a:t>
            </a:r>
            <a:r>
              <a:rPr lang="fr-FR" err="1"/>
              <a:t>geometries</a:t>
            </a:r>
            <a:r>
              <a:rPr lang="fr-FR"/>
              <a:t> (</a:t>
            </a:r>
            <a:r>
              <a:rPr lang="fr-FR" err="1"/>
              <a:t>tsplines</a:t>
            </a:r>
            <a:r>
              <a:rPr lang="fr-FR"/>
              <a:t>) </a:t>
            </a:r>
          </a:p>
          <a:p>
            <a:pPr fontAlgn="base"/>
            <a:r>
              <a:rPr lang="fr-FR"/>
              <a:t>+</a:t>
            </a:r>
            <a:r>
              <a:rPr lang="fr-FR" err="1"/>
              <a:t>interop</a:t>
            </a:r>
            <a:r>
              <a:rPr lang="fr-FR"/>
              <a:t> </a:t>
            </a:r>
            <a:r>
              <a:rPr lang="fr-FR" err="1"/>
              <a:t>with</a:t>
            </a:r>
            <a:r>
              <a:rPr lang="fr-FR"/>
              <a:t> rhino/</a:t>
            </a:r>
            <a:r>
              <a:rPr lang="fr-FR" err="1"/>
              <a:t>grasshopper</a:t>
            </a:r>
            <a:r>
              <a:rPr lang="fr-FR"/>
              <a:t> </a:t>
            </a:r>
          </a:p>
          <a:p>
            <a:pPr fontAlgn="base"/>
            <a:r>
              <a:rPr lang="fr-FR"/>
              <a:t>+ </a:t>
            </a:r>
            <a:r>
              <a:rPr lang="fr-FR" err="1"/>
              <a:t>physics</a:t>
            </a:r>
            <a:r>
              <a:rPr lang="fr-FR"/>
              <a:t> (</a:t>
            </a:r>
            <a:r>
              <a:rPr lang="fr-FR" err="1"/>
              <a:t>dynashape</a:t>
            </a:r>
            <a:r>
              <a:rPr lang="fr-FR"/>
              <a:t>) </a:t>
            </a:r>
          </a:p>
          <a:p>
            <a:pPr fontAlgn="base"/>
            <a:r>
              <a:rPr lang="fr-FR"/>
              <a:t>-</a:t>
            </a:r>
            <a:r>
              <a:rPr lang="fr-FR" err="1"/>
              <a:t>messiness</a:t>
            </a:r>
            <a:r>
              <a:rPr lang="fr-FR"/>
              <a:t> of </a:t>
            </a:r>
            <a:r>
              <a:rPr lang="fr-FR" err="1"/>
              <a:t>that</a:t>
            </a:r>
            <a:r>
              <a:rPr lang="fr-FR"/>
              <a:t> type of script </a:t>
            </a:r>
          </a:p>
          <a:p>
            <a:pPr fontAlgn="base"/>
            <a:r>
              <a:rPr lang="fr-FR"/>
              <a:t>-hard to </a:t>
            </a:r>
            <a:r>
              <a:rPr lang="fr-FR" err="1"/>
              <a:t>standardize</a:t>
            </a:r>
            <a:r>
              <a:rPr lang="fr-FR"/>
              <a:t> / </a:t>
            </a:r>
            <a:r>
              <a:rPr lang="fr-FR" err="1"/>
              <a:t>generalize</a:t>
            </a:r>
            <a:r>
              <a:rPr lang="fr-FR"/>
              <a:t> </a:t>
            </a:r>
          </a:p>
          <a:p>
            <a:pPr fontAlgn="base"/>
            <a:r>
              <a:rPr lang="fr-FR"/>
              <a:t>-</a:t>
            </a:r>
            <a:r>
              <a:rPr lang="fr-FR" err="1"/>
              <a:t>takes</a:t>
            </a:r>
            <a:r>
              <a:rPr lang="fr-FR"/>
              <a:t> a </a:t>
            </a:r>
            <a:r>
              <a:rPr lang="fr-FR" err="1"/>
              <a:t>special</a:t>
            </a:r>
            <a:r>
              <a:rPr lang="fr-FR"/>
              <a:t> set of </a:t>
            </a:r>
            <a:r>
              <a:rPr lang="fr-FR" err="1"/>
              <a:t>skills</a:t>
            </a:r>
            <a:r>
              <a:rPr lang="fr-FR"/>
              <a:t> </a:t>
            </a:r>
          </a:p>
          <a:p>
            <a:endParaRPr lang="en-US"/>
          </a:p>
        </p:txBody>
      </p:sp>
    </p:spTree>
    <p:extLst>
      <p:ext uri="{BB962C8B-B14F-4D97-AF65-F5344CB8AC3E}">
        <p14:creationId xmlns:p14="http://schemas.microsoft.com/office/powerpoint/2010/main" val="364919625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Gotham Bold" pitchFamily="50" charset="0"/>
              </a:rPr>
              <a:t>Early stage form finding / concept testing</a:t>
            </a:r>
          </a:p>
        </p:txBody>
      </p:sp>
      <p:pic>
        <p:nvPicPr>
          <p:cNvPr id="1026" name="Picture 2" descr="Arriére &#10;一 亠 亠 一 一 ∕ 亠 亠 ∕ ">
            <a:extLst>
              <a:ext uri="{FF2B5EF4-FFF2-40B4-BE49-F238E27FC236}">
                <a16:creationId xmlns:a16="http://schemas.microsoft.com/office/drawing/2014/main" id="{8CD85E16-3768-4EA0-9B72-47622E7FB2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236" y="1109553"/>
            <a:ext cx="6335714" cy="3292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21074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Gotham Bold" pitchFamily="50" charset="0"/>
              </a:rPr>
              <a:t>Early stage form finding / concept testing</a:t>
            </a:r>
          </a:p>
        </p:txBody>
      </p:sp>
      <p:pic>
        <p:nvPicPr>
          <p:cNvPr id="4" name="Image 3" descr="Une image contenant texte, carte&#10;&#10;Description générée automatiquement">
            <a:extLst>
              <a:ext uri="{FF2B5EF4-FFF2-40B4-BE49-F238E27FC236}">
                <a16:creationId xmlns:a16="http://schemas.microsoft.com/office/drawing/2014/main" id="{6DD4F728-B531-46F6-A09A-AA15D4A7D660}"/>
              </a:ext>
            </a:extLst>
          </p:cNvPr>
          <p:cNvPicPr>
            <a:picLocks noChangeAspect="1"/>
          </p:cNvPicPr>
          <p:nvPr/>
        </p:nvPicPr>
        <p:blipFill rotWithShape="1">
          <a:blip r:embed="rId2"/>
          <a:srcRect l="19639" t="13934" r="3146" b="2182"/>
          <a:stretch/>
        </p:blipFill>
        <p:spPr>
          <a:xfrm>
            <a:off x="4520121" y="1655783"/>
            <a:ext cx="4601504" cy="2474692"/>
          </a:xfrm>
          <a:prstGeom prst="rect">
            <a:avLst/>
          </a:prstGeom>
        </p:spPr>
      </p:pic>
      <p:pic>
        <p:nvPicPr>
          <p:cNvPr id="5" name="Image 4" descr="Une image contenant accessoire, parapluie, carte, texte&#10;&#10;Description générée automatiquement">
            <a:extLst>
              <a:ext uri="{FF2B5EF4-FFF2-40B4-BE49-F238E27FC236}">
                <a16:creationId xmlns:a16="http://schemas.microsoft.com/office/drawing/2014/main" id="{B7A4F2D4-886F-45AC-B09E-D58D8D138A59}"/>
              </a:ext>
            </a:extLst>
          </p:cNvPr>
          <p:cNvPicPr>
            <a:picLocks noChangeAspect="1"/>
          </p:cNvPicPr>
          <p:nvPr/>
        </p:nvPicPr>
        <p:blipFill>
          <a:blip r:embed="rId3"/>
          <a:stretch>
            <a:fillRect/>
          </a:stretch>
        </p:blipFill>
        <p:spPr>
          <a:xfrm>
            <a:off x="210860" y="1655783"/>
            <a:ext cx="4199216" cy="2474692"/>
          </a:xfrm>
          <a:prstGeom prst="rect">
            <a:avLst/>
          </a:prstGeom>
        </p:spPr>
      </p:pic>
    </p:spTree>
    <p:extLst>
      <p:ext uri="{BB962C8B-B14F-4D97-AF65-F5344CB8AC3E}">
        <p14:creationId xmlns:p14="http://schemas.microsoft.com/office/powerpoint/2010/main" val="311061711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Gotham Bold" pitchFamily="50" charset="0"/>
              </a:rPr>
              <a:t>Early stage form finding / concept testing</a:t>
            </a:r>
          </a:p>
        </p:txBody>
      </p:sp>
      <p:pic>
        <p:nvPicPr>
          <p:cNvPr id="4" name="Image 3">
            <a:extLst>
              <a:ext uri="{FF2B5EF4-FFF2-40B4-BE49-F238E27FC236}">
                <a16:creationId xmlns:a16="http://schemas.microsoft.com/office/drawing/2014/main" id="{6059653D-D212-4AFC-8672-63C5A2FBD070}"/>
              </a:ext>
            </a:extLst>
          </p:cNvPr>
          <p:cNvPicPr>
            <a:picLocks noChangeAspect="1"/>
          </p:cNvPicPr>
          <p:nvPr/>
        </p:nvPicPr>
        <p:blipFill>
          <a:blip r:embed="rId2"/>
          <a:stretch>
            <a:fillRect/>
          </a:stretch>
        </p:blipFill>
        <p:spPr>
          <a:xfrm>
            <a:off x="1926639" y="1009696"/>
            <a:ext cx="5177554" cy="3366999"/>
          </a:xfrm>
          <a:prstGeom prst="rect">
            <a:avLst/>
          </a:prstGeom>
        </p:spPr>
      </p:pic>
    </p:spTree>
    <p:extLst>
      <p:ext uri="{BB962C8B-B14F-4D97-AF65-F5344CB8AC3E}">
        <p14:creationId xmlns:p14="http://schemas.microsoft.com/office/powerpoint/2010/main" val="255023521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Gotham Bold" pitchFamily="50" charset="0"/>
              </a:rPr>
              <a:t>Early stage form finding / concept testing</a:t>
            </a:r>
          </a:p>
        </p:txBody>
      </p:sp>
      <p:pic>
        <p:nvPicPr>
          <p:cNvPr id="4" name="Image 3" descr="Une image contenant texte, carte&#10;&#10;Description générée automatiquement">
            <a:extLst>
              <a:ext uri="{FF2B5EF4-FFF2-40B4-BE49-F238E27FC236}">
                <a16:creationId xmlns:a16="http://schemas.microsoft.com/office/drawing/2014/main" id="{465BF89E-79E4-4ED5-A22F-AD5EEF605A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7436" y="1397000"/>
            <a:ext cx="4073591" cy="2209801"/>
          </a:xfrm>
          <a:prstGeom prst="rect">
            <a:avLst/>
          </a:prstGeom>
        </p:spPr>
      </p:pic>
      <p:pic>
        <p:nvPicPr>
          <p:cNvPr id="6" name="Image 5" descr="Une image contenant carte, table, intérieur, texte&#10;&#10;Description générée automatiquement">
            <a:extLst>
              <a:ext uri="{FF2B5EF4-FFF2-40B4-BE49-F238E27FC236}">
                <a16:creationId xmlns:a16="http://schemas.microsoft.com/office/drawing/2014/main" id="{7E4339C9-A5CC-4E3B-95E9-BB9EA0AB189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142" r="7531" b="8025"/>
          <a:stretch/>
        </p:blipFill>
        <p:spPr>
          <a:xfrm>
            <a:off x="188246" y="1397000"/>
            <a:ext cx="4278320" cy="2209801"/>
          </a:xfrm>
          <a:prstGeom prst="rect">
            <a:avLst/>
          </a:prstGeom>
        </p:spPr>
      </p:pic>
    </p:spTree>
    <p:extLst>
      <p:ext uri="{BB962C8B-B14F-4D97-AF65-F5344CB8AC3E}">
        <p14:creationId xmlns:p14="http://schemas.microsoft.com/office/powerpoint/2010/main" val="340396028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Gotham Bold" pitchFamily="50" charset="0"/>
              </a:rPr>
              <a:t>Early stage form finding / concept testing</a:t>
            </a:r>
          </a:p>
        </p:txBody>
      </p:sp>
      <p:pic>
        <p:nvPicPr>
          <p:cNvPr id="3074" name="Picture 2" descr="Résultat de recherche d'images pour &quot;refinery c values revit dynamo stadium&quot;">
            <a:extLst>
              <a:ext uri="{FF2B5EF4-FFF2-40B4-BE49-F238E27FC236}">
                <a16:creationId xmlns:a16="http://schemas.microsoft.com/office/drawing/2014/main" id="{9646DD88-0109-4681-AE46-ECDBBDBEF0F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299"/>
          <a:stretch/>
        </p:blipFill>
        <p:spPr bwMode="auto">
          <a:xfrm>
            <a:off x="546735" y="1630056"/>
            <a:ext cx="3695700" cy="223361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EFC0A891-7524-445A-BBBE-FA2BC014B5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196"/>
          <a:stretch/>
        </p:blipFill>
        <p:spPr>
          <a:xfrm>
            <a:off x="4625687" y="1473201"/>
            <a:ext cx="3918238" cy="2370624"/>
          </a:xfrm>
          <a:prstGeom prst="rect">
            <a:avLst/>
          </a:prstGeom>
        </p:spPr>
      </p:pic>
    </p:spTree>
    <p:extLst>
      <p:ext uri="{BB962C8B-B14F-4D97-AF65-F5344CB8AC3E}">
        <p14:creationId xmlns:p14="http://schemas.microsoft.com/office/powerpoint/2010/main" val="179165074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Gotham Bold" pitchFamily="50" charset="0"/>
              </a:rPr>
              <a:t>Interoperability</a:t>
            </a:r>
          </a:p>
        </p:txBody>
      </p:sp>
      <p:pic>
        <p:nvPicPr>
          <p:cNvPr id="6" name="Image 5" descr="Une image contenant volière&#10;&#10;Description générée automatiquement">
            <a:extLst>
              <a:ext uri="{FF2B5EF4-FFF2-40B4-BE49-F238E27FC236}">
                <a16:creationId xmlns:a16="http://schemas.microsoft.com/office/drawing/2014/main" id="{3F3AE0C9-762E-41BF-B706-66F547CC2730}"/>
              </a:ext>
            </a:extLst>
          </p:cNvPr>
          <p:cNvPicPr>
            <a:picLocks noChangeAspect="1"/>
          </p:cNvPicPr>
          <p:nvPr/>
        </p:nvPicPr>
        <p:blipFill>
          <a:blip r:embed="rId2"/>
          <a:stretch>
            <a:fillRect/>
          </a:stretch>
        </p:blipFill>
        <p:spPr>
          <a:xfrm>
            <a:off x="3731886" y="2067382"/>
            <a:ext cx="1680228" cy="1680228"/>
          </a:xfrm>
          <a:prstGeom prst="rect">
            <a:avLst/>
          </a:prstGeom>
        </p:spPr>
      </p:pic>
      <p:pic>
        <p:nvPicPr>
          <p:cNvPr id="9" name="Image 8">
            <a:extLst>
              <a:ext uri="{FF2B5EF4-FFF2-40B4-BE49-F238E27FC236}">
                <a16:creationId xmlns:a16="http://schemas.microsoft.com/office/drawing/2014/main" id="{818E3B4E-1CF9-48EC-BC7C-B847BA751836}"/>
              </a:ext>
            </a:extLst>
          </p:cNvPr>
          <p:cNvPicPr>
            <a:picLocks noChangeAspect="1"/>
          </p:cNvPicPr>
          <p:nvPr/>
        </p:nvPicPr>
        <p:blipFill>
          <a:blip r:embed="rId3"/>
          <a:stretch>
            <a:fillRect/>
          </a:stretch>
        </p:blipFill>
        <p:spPr>
          <a:xfrm>
            <a:off x="2787897" y="3932048"/>
            <a:ext cx="758914" cy="927758"/>
          </a:xfrm>
          <a:prstGeom prst="rect">
            <a:avLst/>
          </a:prstGeom>
        </p:spPr>
      </p:pic>
      <p:pic>
        <p:nvPicPr>
          <p:cNvPr id="10" name="Shape 103" descr="A close up of a sign  Description generated with very high confidence">
            <a:extLst>
              <a:ext uri="{FF2B5EF4-FFF2-40B4-BE49-F238E27FC236}">
                <a16:creationId xmlns:a16="http://schemas.microsoft.com/office/drawing/2014/main" id="{FE4D111F-04A4-407F-82B6-CD8D31762E38}"/>
              </a:ext>
            </a:extLst>
          </p:cNvPr>
          <p:cNvPicPr preferRelativeResize="0"/>
          <p:nvPr/>
        </p:nvPicPr>
        <p:blipFill rotWithShape="1">
          <a:blip r:embed="rId4">
            <a:alphaModFix/>
          </a:blip>
          <a:srcRect/>
          <a:stretch/>
        </p:blipFill>
        <p:spPr>
          <a:xfrm>
            <a:off x="1261285" y="2315336"/>
            <a:ext cx="815250" cy="942250"/>
          </a:xfrm>
          <a:prstGeom prst="hexagon">
            <a:avLst>
              <a:gd name="adj" fmla="val 0"/>
              <a:gd name="vf" fmla="val 115470"/>
            </a:avLst>
          </a:prstGeom>
          <a:noFill/>
          <a:ln>
            <a:noFill/>
          </a:ln>
          <a:effectLst/>
        </p:spPr>
      </p:pic>
      <p:pic>
        <p:nvPicPr>
          <p:cNvPr id="11" name="Shape 100">
            <a:extLst>
              <a:ext uri="{FF2B5EF4-FFF2-40B4-BE49-F238E27FC236}">
                <a16:creationId xmlns:a16="http://schemas.microsoft.com/office/drawing/2014/main" id="{C3B9B1FD-602A-4A7D-A130-7141E2F5D05A}"/>
              </a:ext>
            </a:extLst>
          </p:cNvPr>
          <p:cNvPicPr preferRelativeResize="0"/>
          <p:nvPr/>
        </p:nvPicPr>
        <p:blipFill rotWithShape="1">
          <a:blip r:embed="rId5">
            <a:alphaModFix/>
          </a:blip>
          <a:srcRect/>
          <a:stretch/>
        </p:blipFill>
        <p:spPr>
          <a:xfrm>
            <a:off x="5422087" y="1070880"/>
            <a:ext cx="1161484" cy="1093014"/>
          </a:xfrm>
          <a:prstGeom prst="hexagon">
            <a:avLst>
              <a:gd name="adj" fmla="val 0"/>
              <a:gd name="vf" fmla="val 115470"/>
            </a:avLst>
          </a:prstGeom>
          <a:noFill/>
          <a:ln>
            <a:noFill/>
          </a:ln>
          <a:effectLst/>
        </p:spPr>
      </p:pic>
      <p:pic>
        <p:nvPicPr>
          <p:cNvPr id="13" name="Image 12" descr="Une image contenant clipart&#10;&#10;Description générée automatiquement">
            <a:extLst>
              <a:ext uri="{FF2B5EF4-FFF2-40B4-BE49-F238E27FC236}">
                <a16:creationId xmlns:a16="http://schemas.microsoft.com/office/drawing/2014/main" id="{549F046E-87F1-44FB-B609-821591198FBD}"/>
              </a:ext>
            </a:extLst>
          </p:cNvPr>
          <p:cNvPicPr>
            <a:picLocks noChangeAspect="1"/>
          </p:cNvPicPr>
          <p:nvPr/>
        </p:nvPicPr>
        <p:blipFill rotWithShape="1">
          <a:blip r:embed="rId6">
            <a:extLst>
              <a:ext uri="{28A0092B-C50C-407E-A947-70E740481C1C}">
                <a14:useLocalDpi xmlns:a14="http://schemas.microsoft.com/office/drawing/2010/main" val="0"/>
              </a:ext>
            </a:extLst>
          </a:blip>
          <a:srcRect r="79443"/>
          <a:stretch/>
        </p:blipFill>
        <p:spPr>
          <a:xfrm>
            <a:off x="6638840" y="3029305"/>
            <a:ext cx="714084" cy="694752"/>
          </a:xfrm>
          <a:prstGeom prst="rect">
            <a:avLst/>
          </a:prstGeom>
        </p:spPr>
      </p:pic>
      <p:pic>
        <p:nvPicPr>
          <p:cNvPr id="15" name="Image 14" descr="Une image contenant objet&#10;&#10;Description générée automatiquement">
            <a:extLst>
              <a:ext uri="{FF2B5EF4-FFF2-40B4-BE49-F238E27FC236}">
                <a16:creationId xmlns:a16="http://schemas.microsoft.com/office/drawing/2014/main" id="{6273CBD1-30E8-4EDB-A22B-7B1EAF2C550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1025" y="1617387"/>
            <a:ext cx="1471020" cy="506031"/>
          </a:xfrm>
          <a:prstGeom prst="rect">
            <a:avLst/>
          </a:prstGeom>
        </p:spPr>
      </p:pic>
      <p:pic>
        <p:nvPicPr>
          <p:cNvPr id="17" name="Image 16">
            <a:extLst>
              <a:ext uri="{FF2B5EF4-FFF2-40B4-BE49-F238E27FC236}">
                <a16:creationId xmlns:a16="http://schemas.microsoft.com/office/drawing/2014/main" id="{EF548A44-88A9-4145-8DAB-ADA42049B83D}"/>
              </a:ext>
            </a:extLst>
          </p:cNvPr>
          <p:cNvPicPr>
            <a:picLocks noChangeAspect="1"/>
          </p:cNvPicPr>
          <p:nvPr/>
        </p:nvPicPr>
        <p:blipFill rotWithShape="1">
          <a:blip r:embed="rId8">
            <a:extLst>
              <a:ext uri="{28A0092B-C50C-407E-A947-70E740481C1C}">
                <a14:useLocalDpi xmlns:a14="http://schemas.microsoft.com/office/drawing/2010/main" val="0"/>
              </a:ext>
            </a:extLst>
          </a:blip>
          <a:srcRect b="34597"/>
          <a:stretch/>
        </p:blipFill>
        <p:spPr>
          <a:xfrm>
            <a:off x="6234976" y="2222448"/>
            <a:ext cx="2198594" cy="402626"/>
          </a:xfrm>
          <a:prstGeom prst="rect">
            <a:avLst/>
          </a:prstGeom>
        </p:spPr>
      </p:pic>
      <p:pic>
        <p:nvPicPr>
          <p:cNvPr id="19" name="Image 18">
            <a:extLst>
              <a:ext uri="{FF2B5EF4-FFF2-40B4-BE49-F238E27FC236}">
                <a16:creationId xmlns:a16="http://schemas.microsoft.com/office/drawing/2014/main" id="{4927FAAE-9FEF-4C74-8F7B-21A26ECCF3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77087" y="994273"/>
            <a:ext cx="1905901" cy="505065"/>
          </a:xfrm>
          <a:prstGeom prst="rect">
            <a:avLst/>
          </a:prstGeom>
        </p:spPr>
      </p:pic>
      <p:pic>
        <p:nvPicPr>
          <p:cNvPr id="4" name="Image 3">
            <a:extLst>
              <a:ext uri="{FF2B5EF4-FFF2-40B4-BE49-F238E27FC236}">
                <a16:creationId xmlns:a16="http://schemas.microsoft.com/office/drawing/2014/main" id="{1CD565AD-6173-4C8B-A468-199325C16646}"/>
              </a:ext>
            </a:extLst>
          </p:cNvPr>
          <p:cNvPicPr>
            <a:picLocks noChangeAspect="1"/>
          </p:cNvPicPr>
          <p:nvPr/>
        </p:nvPicPr>
        <p:blipFill rotWithShape="1">
          <a:blip r:embed="rId10">
            <a:extLst>
              <a:ext uri="{28A0092B-C50C-407E-A947-70E740481C1C}">
                <a14:useLocalDpi xmlns:a14="http://schemas.microsoft.com/office/drawing/2010/main" val="0"/>
              </a:ext>
            </a:extLst>
          </a:blip>
          <a:srcRect l="11113" t="29783" r="8032" b="33274"/>
          <a:stretch/>
        </p:blipFill>
        <p:spPr>
          <a:xfrm>
            <a:off x="6234976" y="4077747"/>
            <a:ext cx="1566641" cy="402151"/>
          </a:xfrm>
          <a:prstGeom prst="rect">
            <a:avLst/>
          </a:prstGeom>
        </p:spPr>
      </p:pic>
      <p:pic>
        <p:nvPicPr>
          <p:cNvPr id="7" name="Image 6">
            <a:extLst>
              <a:ext uri="{FF2B5EF4-FFF2-40B4-BE49-F238E27FC236}">
                <a16:creationId xmlns:a16="http://schemas.microsoft.com/office/drawing/2014/main" id="{C3D4EAD2-FA4F-4640-A41E-54403C094E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27480" y="3376681"/>
            <a:ext cx="1048870" cy="1142855"/>
          </a:xfrm>
          <a:prstGeom prst="rect">
            <a:avLst/>
          </a:prstGeom>
        </p:spPr>
      </p:pic>
      <p:pic>
        <p:nvPicPr>
          <p:cNvPr id="16" name="Image 15">
            <a:extLst>
              <a:ext uri="{FF2B5EF4-FFF2-40B4-BE49-F238E27FC236}">
                <a16:creationId xmlns:a16="http://schemas.microsoft.com/office/drawing/2014/main" id="{057E4FB2-27A0-49DF-9A43-B66EABC6FA1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35446" y="4317209"/>
            <a:ext cx="1987983" cy="655413"/>
          </a:xfrm>
          <a:prstGeom prst="rect">
            <a:avLst/>
          </a:prstGeom>
        </p:spPr>
      </p:pic>
    </p:spTree>
    <p:extLst>
      <p:ext uri="{BB962C8B-B14F-4D97-AF65-F5344CB8AC3E}">
        <p14:creationId xmlns:p14="http://schemas.microsoft.com/office/powerpoint/2010/main" val="280048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503138"/>
            <a:ext cx="6814092" cy="1270214"/>
          </a:xfrm>
        </p:spPr>
        <p:txBody>
          <a:bodyPr>
            <a:noAutofit/>
          </a:bodyPr>
          <a:lstStyle/>
          <a:p>
            <a:r>
              <a:rPr lang="en-US">
                <a:latin typeface="Gotham Bold" pitchFamily="50" charset="0"/>
              </a:rPr>
              <a:t>Production / Documentation</a:t>
            </a:r>
          </a:p>
        </p:txBody>
      </p:sp>
      <p:pic>
        <p:nvPicPr>
          <p:cNvPr id="1030" name="Picture 6">
            <a:extLst>
              <a:ext uri="{FF2B5EF4-FFF2-40B4-BE49-F238E27FC236}">
                <a16:creationId xmlns:a16="http://schemas.microsoft.com/office/drawing/2014/main" id="{C48E661A-C24F-417A-B7EF-F9D36CFE7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306" y="2945714"/>
            <a:ext cx="1503309" cy="150330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FC1CA59-1B20-4DDF-A295-C9BB1AC0CE7A}"/>
              </a:ext>
            </a:extLst>
          </p:cNvPr>
          <p:cNvSpPr txBox="1"/>
          <p:nvPr/>
        </p:nvSpPr>
        <p:spPr>
          <a:xfrm>
            <a:off x="4076700" y="2577831"/>
            <a:ext cx="4808220" cy="2239074"/>
          </a:xfrm>
          <a:prstGeom prst="rect">
            <a:avLst/>
          </a:prstGeom>
          <a:noFill/>
        </p:spPr>
        <p:txBody>
          <a:bodyPr wrap="square" rtlCol="0">
            <a:spAutoFit/>
          </a:bodyPr>
          <a:lstStyle/>
          <a:p>
            <a:pPr fontAlgn="base"/>
            <a:r>
              <a:rPr lang="fr-FR" sz="1400" b="1"/>
              <a:t>Automation</a:t>
            </a:r>
            <a:r>
              <a:rPr lang="fr-FR" sz="1400"/>
              <a:t> </a:t>
            </a:r>
          </a:p>
          <a:p>
            <a:pPr fontAlgn="base"/>
            <a:r>
              <a:rPr lang="fr-FR" sz="1400"/>
              <a:t>Automate </a:t>
            </a:r>
            <a:r>
              <a:rPr lang="fr-FR" sz="1400" err="1"/>
              <a:t>renumbering</a:t>
            </a:r>
            <a:r>
              <a:rPr lang="fr-FR" sz="1400"/>
              <a:t> (</a:t>
            </a:r>
            <a:r>
              <a:rPr lang="fr-FR" sz="1400" err="1"/>
              <a:t>rooms</a:t>
            </a:r>
            <a:r>
              <a:rPr lang="fr-FR" sz="1400"/>
              <a:t>, </a:t>
            </a:r>
            <a:r>
              <a:rPr lang="fr-FR" sz="1400" err="1"/>
              <a:t>doors</a:t>
            </a:r>
            <a:r>
              <a:rPr lang="fr-FR" sz="1400"/>
              <a:t>, </a:t>
            </a:r>
            <a:r>
              <a:rPr lang="fr-FR" sz="1400" err="1"/>
              <a:t>sheets</a:t>
            </a:r>
            <a:r>
              <a:rPr lang="fr-FR" sz="1400"/>
              <a:t>, cats , </a:t>
            </a:r>
            <a:r>
              <a:rPr lang="fr-FR" sz="1400" err="1"/>
              <a:t>dogs</a:t>
            </a:r>
            <a:r>
              <a:rPr lang="fr-FR" sz="1400"/>
              <a:t>) </a:t>
            </a:r>
          </a:p>
          <a:p>
            <a:pPr fontAlgn="base"/>
            <a:r>
              <a:rPr lang="fr-FR" sz="1400"/>
              <a:t>Automate </a:t>
            </a:r>
            <a:r>
              <a:rPr lang="fr-FR" sz="1400" err="1"/>
              <a:t>sheet</a:t>
            </a:r>
            <a:r>
              <a:rPr lang="fr-FR" sz="1400"/>
              <a:t> </a:t>
            </a:r>
            <a:r>
              <a:rPr lang="fr-FR" sz="1400" err="1"/>
              <a:t>layouts</a:t>
            </a:r>
            <a:r>
              <a:rPr lang="fr-FR" sz="1400"/>
              <a:t> </a:t>
            </a:r>
          </a:p>
          <a:p>
            <a:pPr fontAlgn="base"/>
            <a:r>
              <a:rPr lang="fr-FR" sz="1400"/>
              <a:t>KPIs </a:t>
            </a:r>
          </a:p>
          <a:p>
            <a:pPr fontAlgn="base"/>
            <a:r>
              <a:rPr lang="fr-FR" sz="1400"/>
              <a:t>Model </a:t>
            </a:r>
            <a:r>
              <a:rPr lang="fr-FR" sz="1400" err="1"/>
              <a:t>health</a:t>
            </a:r>
            <a:r>
              <a:rPr lang="fr-FR" sz="1400"/>
              <a:t> checking , warning management </a:t>
            </a:r>
          </a:p>
          <a:p>
            <a:pPr fontAlgn="base"/>
            <a:r>
              <a:rPr lang="fr-FR" sz="1400" b="1"/>
              <a:t>Deal </a:t>
            </a:r>
            <a:r>
              <a:rPr lang="fr-FR" sz="1400" b="1" err="1"/>
              <a:t>with</a:t>
            </a:r>
            <a:r>
              <a:rPr lang="fr-FR" sz="1400" b="1"/>
              <a:t> </a:t>
            </a:r>
            <a:r>
              <a:rPr lang="fr-FR" sz="1400" b="1" err="1"/>
              <a:t>complexity</a:t>
            </a:r>
            <a:r>
              <a:rPr lang="fr-FR" sz="1400"/>
              <a:t> </a:t>
            </a:r>
          </a:p>
          <a:p>
            <a:pPr fontAlgn="base"/>
            <a:r>
              <a:rPr lang="fr-FR" sz="1400" err="1"/>
              <a:t>Mastering</a:t>
            </a:r>
            <a:r>
              <a:rPr lang="fr-FR" sz="1400"/>
              <a:t> </a:t>
            </a:r>
            <a:r>
              <a:rPr lang="fr-FR" sz="1400" err="1"/>
              <a:t>complex</a:t>
            </a:r>
            <a:r>
              <a:rPr lang="fr-FR" sz="1400"/>
              <a:t> </a:t>
            </a:r>
            <a:r>
              <a:rPr lang="fr-FR" sz="1400" err="1"/>
              <a:t>geometry</a:t>
            </a:r>
            <a:r>
              <a:rPr lang="fr-FR" sz="1400"/>
              <a:t>, deal </a:t>
            </a:r>
            <a:r>
              <a:rPr lang="fr-FR" sz="1400" err="1"/>
              <a:t>with</a:t>
            </a:r>
            <a:r>
              <a:rPr lang="fr-FR" sz="1400"/>
              <a:t> </a:t>
            </a:r>
            <a:r>
              <a:rPr lang="fr-FR" sz="1400" err="1"/>
              <a:t>complex</a:t>
            </a:r>
            <a:r>
              <a:rPr lang="fr-FR" sz="1400"/>
              <a:t> </a:t>
            </a:r>
            <a:r>
              <a:rPr lang="fr-FR" sz="1400" err="1"/>
              <a:t>geometry</a:t>
            </a:r>
            <a:r>
              <a:rPr lang="fr-FR" sz="1400"/>
              <a:t> for </a:t>
            </a:r>
            <a:r>
              <a:rPr lang="fr-FR" sz="1400" err="1"/>
              <a:t>execution</a:t>
            </a:r>
            <a:r>
              <a:rPr lang="fr-FR" sz="1400"/>
              <a:t>  </a:t>
            </a:r>
          </a:p>
          <a:p>
            <a:pPr fontAlgn="base"/>
            <a:r>
              <a:rPr lang="fr-FR" sz="1400"/>
              <a:t>Dynamo for </a:t>
            </a:r>
            <a:r>
              <a:rPr lang="fr-FR" sz="1400" err="1"/>
              <a:t>advanced</a:t>
            </a:r>
            <a:r>
              <a:rPr lang="fr-FR" sz="1400"/>
              <a:t> </a:t>
            </a:r>
            <a:r>
              <a:rPr lang="fr-FR" sz="1400" err="1"/>
              <a:t>steel</a:t>
            </a:r>
            <a:r>
              <a:rPr lang="fr-FR" sz="1400"/>
              <a:t> </a:t>
            </a:r>
          </a:p>
          <a:p>
            <a:endParaRPr lang="en-US"/>
          </a:p>
        </p:txBody>
      </p:sp>
    </p:spTree>
    <p:extLst>
      <p:ext uri="{BB962C8B-B14F-4D97-AF65-F5344CB8AC3E}">
        <p14:creationId xmlns:p14="http://schemas.microsoft.com/office/powerpoint/2010/main" val="147736049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503138"/>
            <a:ext cx="6814092" cy="1270214"/>
          </a:xfrm>
        </p:spPr>
        <p:txBody>
          <a:bodyPr>
            <a:noAutofit/>
          </a:bodyPr>
          <a:lstStyle/>
          <a:p>
            <a:r>
              <a:rPr lang="en-US">
                <a:latin typeface="Gotham Bold" pitchFamily="50" charset="0"/>
              </a:rPr>
              <a:t>QA / QC</a:t>
            </a:r>
          </a:p>
        </p:txBody>
      </p:sp>
      <p:pic>
        <p:nvPicPr>
          <p:cNvPr id="1030" name="Picture 6">
            <a:extLst>
              <a:ext uri="{FF2B5EF4-FFF2-40B4-BE49-F238E27FC236}">
                <a16:creationId xmlns:a16="http://schemas.microsoft.com/office/drawing/2014/main" id="{C48E661A-C24F-417A-B7EF-F9D36CFE7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9174" y="2656602"/>
            <a:ext cx="1503309" cy="150330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6886E1FF-90E0-42FF-9603-2BE2CFDB69B0}"/>
              </a:ext>
            </a:extLst>
          </p:cNvPr>
          <p:cNvSpPr txBox="1"/>
          <p:nvPr/>
        </p:nvSpPr>
        <p:spPr>
          <a:xfrm>
            <a:off x="4290060" y="3194573"/>
            <a:ext cx="3627120" cy="669414"/>
          </a:xfrm>
          <a:prstGeom prst="rect">
            <a:avLst/>
          </a:prstGeom>
          <a:noFill/>
        </p:spPr>
        <p:txBody>
          <a:bodyPr wrap="square" rtlCol="0">
            <a:spAutoFit/>
          </a:bodyPr>
          <a:lstStyle/>
          <a:p>
            <a:r>
              <a:rPr lang="fr-FR" sz="1200"/>
              <a:t>Model </a:t>
            </a:r>
            <a:r>
              <a:rPr lang="fr-FR" sz="1200" err="1"/>
              <a:t>health</a:t>
            </a:r>
            <a:r>
              <a:rPr lang="fr-FR" sz="1200"/>
              <a:t> checking  </a:t>
            </a:r>
          </a:p>
          <a:p>
            <a:r>
              <a:rPr lang="fr-FR" sz="1200"/>
              <a:t>Warning management</a:t>
            </a:r>
          </a:p>
          <a:p>
            <a:r>
              <a:rPr lang="fr-FR" sz="1200"/>
              <a:t>KPIs</a:t>
            </a:r>
            <a:endParaRPr lang="en-US"/>
          </a:p>
        </p:txBody>
      </p:sp>
    </p:spTree>
    <p:extLst>
      <p:ext uri="{BB962C8B-B14F-4D97-AF65-F5344CB8AC3E}">
        <p14:creationId xmlns:p14="http://schemas.microsoft.com/office/powerpoint/2010/main" val="224047110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08" y="1503138"/>
            <a:ext cx="6363785" cy="1270214"/>
          </a:xfrm>
        </p:spPr>
        <p:txBody>
          <a:bodyPr>
            <a:noAutofit/>
          </a:bodyPr>
          <a:lstStyle/>
          <a:p>
            <a:r>
              <a:rPr lang="en-US">
                <a:latin typeface="Gotham Bold" pitchFamily="50" charset="0"/>
              </a:rPr>
              <a:t>Delivery</a:t>
            </a:r>
          </a:p>
        </p:txBody>
      </p:sp>
      <p:pic>
        <p:nvPicPr>
          <p:cNvPr id="1030" name="Picture 6">
            <a:extLst>
              <a:ext uri="{FF2B5EF4-FFF2-40B4-BE49-F238E27FC236}">
                <a16:creationId xmlns:a16="http://schemas.microsoft.com/office/drawing/2014/main" id="{C48E661A-C24F-417A-B7EF-F9D36CFE7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346" y="2945714"/>
            <a:ext cx="1503309" cy="1503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543010"/>
      </p:ext>
    </p:extLst>
  </p:cSld>
  <p:clrMapOvr>
    <a:masterClrMapping/>
  </p:clrMapOvr>
  <p:transition>
    <p:fade/>
  </p:transition>
</p:sld>
</file>

<file path=ppt/theme/theme1.xml><?xml version="1.0" encoding="utf-8"?>
<a:theme xmlns:a="http://schemas.openxmlformats.org/drawingml/2006/main" name="1_Office Theme">
  <a:themeElements>
    <a:clrScheme name="AECGD-Green_Deux">
      <a:dk1>
        <a:srgbClr val="666666"/>
      </a:dk1>
      <a:lt1>
        <a:srgbClr val="FFFFFF"/>
      </a:lt1>
      <a:dk2>
        <a:srgbClr val="8AC051"/>
      </a:dk2>
      <a:lt2>
        <a:srgbClr val="F0F0F0"/>
      </a:lt2>
      <a:accent1>
        <a:srgbClr val="6CC249"/>
      </a:accent1>
      <a:accent2>
        <a:srgbClr val="909CA8"/>
      </a:accent2>
      <a:accent3>
        <a:srgbClr val="C8DEAA"/>
      </a:accent3>
      <a:accent4>
        <a:srgbClr val="8AC051"/>
      </a:accent4>
      <a:accent5>
        <a:srgbClr val="FFFFFF"/>
      </a:accent5>
      <a:accent6>
        <a:srgbClr val="FFFFFF"/>
      </a:accent6>
      <a:hlink>
        <a:srgbClr val="C8DEAA"/>
      </a:hlink>
      <a:folHlink>
        <a:srgbClr val="8AC05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ynamoWorkshops_AU2019-DesignAutomationGenerativeDesignTrack" id="{02074433-7235-BE47-B52A-3CC4FB759D53}" vid="{9A0510C6-B377-7241-93CC-4901BC83DF64}"/>
    </a:ext>
  </a:extLst>
</a:theme>
</file>

<file path=ppt/theme/theme2.xml><?xml version="1.0" encoding="utf-8"?>
<a:theme xmlns:a="http://schemas.openxmlformats.org/drawingml/2006/main" name="1_Office Theme">
  <a:themeElements>
    <a:clrScheme name="AECGD-Green_Deux">
      <a:dk1>
        <a:srgbClr val="666666"/>
      </a:dk1>
      <a:lt1>
        <a:srgbClr val="FFFFFF"/>
      </a:lt1>
      <a:dk2>
        <a:srgbClr val="8AC051"/>
      </a:dk2>
      <a:lt2>
        <a:srgbClr val="F0F0F0"/>
      </a:lt2>
      <a:accent1>
        <a:srgbClr val="6CC249"/>
      </a:accent1>
      <a:accent2>
        <a:srgbClr val="909CA8"/>
      </a:accent2>
      <a:accent3>
        <a:srgbClr val="C8DEAA"/>
      </a:accent3>
      <a:accent4>
        <a:srgbClr val="8AC051"/>
      </a:accent4>
      <a:accent5>
        <a:srgbClr val="FFFFFF"/>
      </a:accent5>
      <a:accent6>
        <a:srgbClr val="FFFFFF"/>
      </a:accent6>
      <a:hlink>
        <a:srgbClr val="C8DEAA"/>
      </a:hlink>
      <a:folHlink>
        <a:srgbClr val="8AC05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ynamoWorkshops_AU2019-BIMManagerTrackDeux" id="{BA030CCF-4937-4B46-9F77-5BDB21A973D5}" vid="{DBC10221-ECC2-8942-BF21-E9FB96ADAD6C}"/>
    </a:ext>
  </a:extLst>
</a:theme>
</file>

<file path=ppt/theme/theme3.xml><?xml version="1.0" encoding="utf-8"?>
<a:theme xmlns:a="http://schemas.openxmlformats.org/drawingml/2006/main" name="Default Theme">
  <a:themeElements>
    <a:clrScheme name="Default Theme">
      <a:dk1>
        <a:srgbClr val="000000"/>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fontScheme name="Default Theme">
      <a:majorFont>
        <a:latin typeface="Montserrat Light"/>
        <a:ea typeface="Montserrat Light"/>
        <a:cs typeface="Montserrat Light"/>
      </a:majorFont>
      <a:minorFont>
        <a:latin typeface="Helvetica"/>
        <a:ea typeface="Helvetica"/>
        <a:cs typeface="Helvetica"/>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F50087B2F34A4AA8A431D2E5B49385" ma:contentTypeVersion="13" ma:contentTypeDescription="Create a new document." ma:contentTypeScope="" ma:versionID="93233c67e2f237a1d1727a39c6a53839">
  <xsd:schema xmlns:xsd="http://www.w3.org/2001/XMLSchema" xmlns:xs="http://www.w3.org/2001/XMLSchema" xmlns:p="http://schemas.microsoft.com/office/2006/metadata/properties" xmlns:ns1="http://schemas.microsoft.com/sharepoint/v3" xmlns:ns2="5a406e2a-65b4-421c-baed-3614a3e459c0" xmlns:ns3="f4ae5221-0bc6-4f90-aeb3-6eb510f64daf" targetNamespace="http://schemas.microsoft.com/office/2006/metadata/properties" ma:root="true" ma:fieldsID="369cefc9822acd9146029ecff52f9c76" ns1:_="" ns2:_="" ns3:_="">
    <xsd:import namespace="http://schemas.microsoft.com/sharepoint/v3"/>
    <xsd:import namespace="5a406e2a-65b4-421c-baed-3614a3e459c0"/>
    <xsd:import namespace="f4ae5221-0bc6-4f90-aeb3-6eb510f64da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06e2a-65b4-421c-baed-3614a3e459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ae5221-0bc6-4f90-aeb3-6eb510f64daf"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8F201F-3F14-4058-B1CF-F9BE41FDCD9E}">
  <ds:schemaRefs>
    <ds:schemaRef ds:uri="http://schemas.microsoft.com/office/2006/metadata/properties"/>
    <ds:schemaRef ds:uri="http://purl.org/dc/elements/1.1/"/>
    <ds:schemaRef ds:uri="http://purl.org/dc/terms/"/>
    <ds:schemaRef ds:uri="5a406e2a-65b4-421c-baed-3614a3e459c0"/>
    <ds:schemaRef ds:uri="http://schemas.openxmlformats.org/package/2006/metadata/core-properties"/>
    <ds:schemaRef ds:uri="http://schemas.microsoft.com/office/infopath/2007/PartnerControls"/>
    <ds:schemaRef ds:uri="f4ae5221-0bc6-4f90-aeb3-6eb510f64daf"/>
    <ds:schemaRef ds:uri="http://schemas.microsoft.com/office/2006/documentManagement/types"/>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6F092412-877F-4C27-B59C-B278298FAC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06e2a-65b4-421c-baed-3614a3e459c0"/>
    <ds:schemaRef ds:uri="f4ae5221-0bc6-4f90-aeb3-6eb510f64d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617BDC-4DE6-4883-842E-C07952A73A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DynamoWorkshops_AU2019-BIMManagerTrackDeux</Template>
  <TotalTime>0</TotalTime>
  <Words>1597</Words>
  <Application>Microsoft Office PowerPoint</Application>
  <PresentationFormat>Affichage à l'écran (16:9)</PresentationFormat>
  <Paragraphs>335</Paragraphs>
  <Slides>100</Slides>
  <Notes>12</Notes>
  <HiddenSlides>0</HiddenSlides>
  <MMClips>0</MMClips>
  <ScaleCrop>false</ScaleCrop>
  <HeadingPairs>
    <vt:vector size="6" baseType="variant">
      <vt:variant>
        <vt:lpstr>Polices utilisées</vt:lpstr>
      </vt:variant>
      <vt:variant>
        <vt:i4>11</vt:i4>
      </vt:variant>
      <vt:variant>
        <vt:lpstr>Thème</vt:lpstr>
      </vt:variant>
      <vt:variant>
        <vt:i4>2</vt:i4>
      </vt:variant>
      <vt:variant>
        <vt:lpstr>Titres des diapositives</vt:lpstr>
      </vt:variant>
      <vt:variant>
        <vt:i4>100</vt:i4>
      </vt:variant>
    </vt:vector>
  </HeadingPairs>
  <TitlesOfParts>
    <vt:vector size="113" baseType="lpstr">
      <vt:lpstr>Arial</vt:lpstr>
      <vt:lpstr>Artifakt Element</vt:lpstr>
      <vt:lpstr>Artifakt Legend</vt:lpstr>
      <vt:lpstr>Calibri</vt:lpstr>
      <vt:lpstr>Courier New</vt:lpstr>
      <vt:lpstr>Gotham Bold</vt:lpstr>
      <vt:lpstr>Gotham Book</vt:lpstr>
      <vt:lpstr>Lato Light</vt:lpstr>
      <vt:lpstr>Montserrat Light</vt:lpstr>
      <vt:lpstr>Roboto Light</vt:lpstr>
      <vt:lpstr>Wingdings</vt:lpstr>
      <vt:lpstr>1_Office Theme</vt:lpstr>
      <vt:lpstr>1_Office Theme</vt:lpstr>
      <vt:lpstr>Dynamo for BIM Managers</vt:lpstr>
      <vt:lpstr>preflight</vt:lpstr>
      <vt:lpstr>Présentation PowerPoint</vt:lpstr>
      <vt:lpstr>unraveling dynamo</vt:lpstr>
      <vt:lpstr>Présentation PowerPoint</vt:lpstr>
      <vt:lpstr>Dynamo 1.3.4</vt:lpstr>
      <vt:lpstr>Version Differences - 1.3.4</vt:lpstr>
      <vt:lpstr>Dynamo 2.0.x</vt:lpstr>
      <vt:lpstr>Version Differences – 2.0.x</vt:lpstr>
      <vt:lpstr>Dynamo 2.1.0</vt:lpstr>
      <vt:lpstr>Future of Dynamo</vt:lpstr>
      <vt:lpstr>Présentation PowerPoint</vt:lpstr>
      <vt:lpstr>Install these (BOLD at a minimum or you are doing Dynamo wrong)</vt:lpstr>
      <vt:lpstr>Useful View Extensions</vt:lpstr>
      <vt:lpstr>Useful View Extensions</vt:lpstr>
      <vt:lpstr>Useful View Extensions</vt:lpstr>
      <vt:lpstr>Useful View Extensions</vt:lpstr>
      <vt:lpstr>Useful View Extensions</vt:lpstr>
      <vt:lpstr>Strategy: Dynamo Graph Run Tracking with Nodes</vt:lpstr>
      <vt:lpstr>Strategy: Dynamo Graph Run Tracking with Python</vt:lpstr>
      <vt:lpstr>Strategy: Dynamo Graph Run Tracking with Binoculars</vt:lpstr>
      <vt:lpstr>Dynamo Infrastructure</vt:lpstr>
      <vt:lpstr>Element Binding?</vt:lpstr>
      <vt:lpstr>teaching dynamo effectively</vt:lpstr>
      <vt:lpstr>Teaching Others</vt:lpstr>
      <vt:lpstr>The Challenges</vt:lpstr>
      <vt:lpstr>Remember, we were all new Dynamo users once.</vt:lpstr>
      <vt:lpstr>Lay the Foundations</vt:lpstr>
      <vt:lpstr>Concept 1</vt:lpstr>
      <vt:lpstr>Présentation PowerPoint</vt:lpstr>
      <vt:lpstr>Présentation PowerPoint</vt:lpstr>
      <vt:lpstr>Présentation PowerPoint</vt:lpstr>
      <vt:lpstr>Concept 2</vt:lpstr>
      <vt:lpstr>Présentation PowerPoint</vt:lpstr>
      <vt:lpstr>Présentation PowerPoint</vt:lpstr>
      <vt:lpstr>Présentation PowerPoint</vt:lpstr>
      <vt:lpstr>Concept 3</vt:lpstr>
      <vt:lpstr>Présentation PowerPoint</vt:lpstr>
      <vt:lpstr>Présentation PowerPoint</vt:lpstr>
      <vt:lpstr>Présentation PowerPoint</vt:lpstr>
      <vt:lpstr>Some More advanced Concepts</vt:lpstr>
      <vt:lpstr>Lacing</vt:lpstr>
      <vt:lpstr>Lacing</vt:lpstr>
      <vt:lpstr>List@Level</vt:lpstr>
      <vt:lpstr>List@Level</vt:lpstr>
      <vt:lpstr>Code Blocks</vt:lpstr>
      <vt:lpstr>Code Blocks</vt:lpstr>
      <vt:lpstr>Code Blocks</vt:lpstr>
      <vt:lpstr>Code Blocks</vt:lpstr>
      <vt:lpstr>Best Practices On Teaching</vt:lpstr>
      <vt:lpstr>Présentation PowerPoint</vt:lpstr>
      <vt:lpstr>Some Advice</vt:lpstr>
      <vt:lpstr>First solve the problem, then start scripting.</vt:lpstr>
      <vt:lpstr>Présentation PowerPoint</vt:lpstr>
      <vt:lpstr>Encourage solution diversity</vt:lpstr>
      <vt:lpstr>Présentation PowerPoint</vt:lpstr>
      <vt:lpstr>Using real life analogies helps</vt:lpstr>
      <vt:lpstr>Présentation PowerPoint</vt:lpstr>
      <vt:lpstr>Présentation PowerPoint</vt:lpstr>
      <vt:lpstr>Don’t show people what YOU can do with Dynamo. </vt:lpstr>
      <vt:lpstr>Présentation PowerPoint</vt:lpstr>
      <vt:lpstr>Show them what THEY can do with Dynamo.</vt:lpstr>
      <vt:lpstr>Simple Real Life Use Cases</vt:lpstr>
      <vt:lpstr>Use real life use cases that can help your peers understand and feel the power of Dynamo</vt:lpstr>
      <vt:lpstr>For Architects</vt:lpstr>
      <vt:lpstr>For Structural engineers</vt:lpstr>
      <vt:lpstr>Présentation PowerPoint</vt:lpstr>
      <vt:lpstr>Présentation PowerPoint</vt:lpstr>
      <vt:lpstr>Présentation PowerPoint</vt:lpstr>
      <vt:lpstr>Nomenclature</vt:lpstr>
      <vt:lpstr>shippable scripts</vt:lpstr>
      <vt:lpstr>Graph Building Strategies</vt:lpstr>
      <vt:lpstr>Strategy: Dynamo Template</vt:lpstr>
      <vt:lpstr>Strategy Annotating Nodes</vt:lpstr>
      <vt:lpstr>Yes I am. enter package usage doge</vt:lpstr>
      <vt:lpstr>History of Dynamo Player</vt:lpstr>
      <vt:lpstr>Revit 2017 Version</vt:lpstr>
      <vt:lpstr>Considerations</vt:lpstr>
      <vt:lpstr>Support for OOTB Push Button Nodes</vt:lpstr>
      <vt:lpstr>Support for OOTB Drop Downs</vt:lpstr>
      <vt:lpstr>Bonus Dropdowns</vt:lpstr>
      <vt:lpstr>Custom Dynamo Popup UI</vt:lpstr>
      <vt:lpstr>Custom UI allows us to….</vt:lpstr>
      <vt:lpstr>Shippable Script 01 | 3D Room Tags</vt:lpstr>
      <vt:lpstr>Shippable Script 02 | Remove Useless Room Separators</vt:lpstr>
      <vt:lpstr>Shippable Script 03 | Load View Templates from Resource</vt:lpstr>
      <vt:lpstr>a project’s journey</vt:lpstr>
      <vt:lpstr>As a BIM Manager, it is important to know what can be done. </vt:lpstr>
      <vt:lpstr>You don’t have to know how to do everything though…</vt:lpstr>
      <vt:lpstr>Early / Conceptual</vt:lpstr>
      <vt:lpstr>Early stage form finding / concept testing</vt:lpstr>
      <vt:lpstr>Early stage form finding / concept testing</vt:lpstr>
      <vt:lpstr>Early stage form finding / concept testing</vt:lpstr>
      <vt:lpstr>Early stage form finding / concept testing</vt:lpstr>
      <vt:lpstr>Early stage form finding / concept testing</vt:lpstr>
      <vt:lpstr>Interoperability</vt:lpstr>
      <vt:lpstr>Production / Documentation</vt:lpstr>
      <vt:lpstr>QA / QC</vt:lpstr>
      <vt:lpstr>Delivery</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Dynamo for BIM Managers</dc:title>
  <dc:creator>John Pierson</dc:creator>
  <cp:lastModifiedBy>Mostafa EL AYOUBI</cp:lastModifiedBy>
  <cp:revision>1</cp:revision>
  <cp:lastPrinted>2019-03-27T20:26:10Z</cp:lastPrinted>
  <dcterms:created xsi:type="dcterms:W3CDTF">2019-08-27T20:12:30Z</dcterms:created>
  <dcterms:modified xsi:type="dcterms:W3CDTF">2019-11-18T02:45:12Z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0x0101000FF50087B2F34A4AA8A431D2E5B49385</vt:lpwstr>
  </property>
</Properties>
</file>